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46"/>
  </p:notesMasterIdLst>
  <p:sldIdLst>
    <p:sldId id="256" r:id="rId2"/>
    <p:sldId id="277" r:id="rId3"/>
    <p:sldId id="278" r:id="rId4"/>
    <p:sldId id="283" r:id="rId5"/>
    <p:sldId id="281" r:id="rId6"/>
    <p:sldId id="285" r:id="rId7"/>
    <p:sldId id="306" r:id="rId8"/>
    <p:sldId id="357" r:id="rId9"/>
    <p:sldId id="358" r:id="rId10"/>
    <p:sldId id="307" r:id="rId11"/>
    <p:sldId id="284" r:id="rId12"/>
    <p:sldId id="303" r:id="rId13"/>
    <p:sldId id="305" r:id="rId14"/>
    <p:sldId id="304" r:id="rId15"/>
    <p:sldId id="286" r:id="rId16"/>
    <p:sldId id="288" r:id="rId17"/>
    <p:sldId id="289" r:id="rId18"/>
    <p:sldId id="260" r:id="rId19"/>
    <p:sldId id="261" r:id="rId20"/>
    <p:sldId id="355" r:id="rId21"/>
    <p:sldId id="353" r:id="rId22"/>
    <p:sldId id="354" r:id="rId23"/>
    <p:sldId id="396" r:id="rId24"/>
    <p:sldId id="356" r:id="rId25"/>
    <p:sldId id="291" r:id="rId26"/>
    <p:sldId id="299" r:id="rId27"/>
    <p:sldId id="292" r:id="rId28"/>
    <p:sldId id="293" r:id="rId29"/>
    <p:sldId id="280" r:id="rId30"/>
    <p:sldId id="389" r:id="rId31"/>
    <p:sldId id="390" r:id="rId32"/>
    <p:sldId id="298" r:id="rId33"/>
    <p:sldId id="391" r:id="rId34"/>
    <p:sldId id="301" r:id="rId35"/>
    <p:sldId id="392" r:id="rId36"/>
    <p:sldId id="393" r:id="rId37"/>
    <p:sldId id="394" r:id="rId38"/>
    <p:sldId id="279" r:id="rId39"/>
    <p:sldId id="395" r:id="rId40"/>
    <p:sldId id="302" r:id="rId41"/>
    <p:sldId id="295" r:id="rId42"/>
    <p:sldId id="296" r:id="rId43"/>
    <p:sldId id="297" r:id="rId44"/>
    <p:sldId id="344" r:id="rId4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2" d="100"/>
          <a:sy n="92" d="100"/>
        </p:scale>
        <p:origin x="133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5939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4815AB4-0E98-427D-A27A-9C0AA59A3D89}" type="slidenum">
              <a:rPr lang="en-US" altLang="en-US"/>
              <a:pPr/>
              <a:t>‹#›</a:t>
            </a:fld>
            <a:endParaRPr lang="en-US" altLang="en-US"/>
          </a:p>
        </p:txBody>
      </p:sp>
    </p:spTree>
    <p:extLst>
      <p:ext uri="{BB962C8B-B14F-4D97-AF65-F5344CB8AC3E}">
        <p14:creationId xmlns:p14="http://schemas.microsoft.com/office/powerpoint/2010/main" val="293004506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9C7CE4-DCB5-4B8D-9666-51402932C35C}" type="slidenum">
              <a:rPr lang="en-US" altLang="en-US"/>
              <a:pPr/>
              <a:t>6</a:t>
            </a:fld>
            <a:endParaRPr lang="en-US" altLang="en-US"/>
          </a:p>
        </p:txBody>
      </p:sp>
      <p:sp>
        <p:nvSpPr>
          <p:cNvPr id="60418"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9"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984065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9C7CE4-DCB5-4B8D-9666-51402932C35C}" type="slidenum">
              <a:rPr lang="en-US" altLang="en-US"/>
              <a:pPr/>
              <a:t>7</a:t>
            </a:fld>
            <a:endParaRPr lang="en-US" altLang="en-US"/>
          </a:p>
        </p:txBody>
      </p:sp>
      <p:sp>
        <p:nvSpPr>
          <p:cNvPr id="60418"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9"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2798063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9C7CE4-DCB5-4B8D-9666-51402932C35C}" type="slidenum">
              <a:rPr lang="en-US" altLang="en-US"/>
              <a:pPr/>
              <a:t>8</a:t>
            </a:fld>
            <a:endParaRPr lang="en-US" altLang="en-US"/>
          </a:p>
        </p:txBody>
      </p:sp>
      <p:sp>
        <p:nvSpPr>
          <p:cNvPr id="60418"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9"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242474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9C7CE4-DCB5-4B8D-9666-51402932C35C}" type="slidenum">
              <a:rPr lang="en-US" altLang="en-US"/>
              <a:pPr/>
              <a:t>9</a:t>
            </a:fld>
            <a:endParaRPr lang="en-US" altLang="en-US"/>
          </a:p>
        </p:txBody>
      </p:sp>
      <p:sp>
        <p:nvSpPr>
          <p:cNvPr id="60418"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9"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420549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A16EEC-5AC1-4616-B5D7-CEDB0EA83CCC}" type="slidenum">
              <a:rPr lang="en-US" altLang="en-US"/>
              <a:pPr/>
              <a:t>15</a:t>
            </a:fld>
            <a:endParaRPr lang="en-US" altLang="en-US"/>
          </a:p>
        </p:txBody>
      </p:sp>
      <p:sp>
        <p:nvSpPr>
          <p:cNvPr id="62466"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7"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422752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DF351E-6465-421A-8692-1F61F7B5DBDD}" type="slidenum">
              <a:rPr lang="en-US" altLang="en-US"/>
              <a:pPr/>
              <a:t>16</a:t>
            </a:fld>
            <a:endParaRPr lang="en-US" altLang="en-US"/>
          </a:p>
        </p:txBody>
      </p:sp>
      <p:sp>
        <p:nvSpPr>
          <p:cNvPr id="66562"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3"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a:endParaRPr lang="en-US" altLang="en-US"/>
          </a:p>
        </p:txBody>
      </p:sp>
    </p:spTree>
    <p:extLst>
      <p:ext uri="{BB962C8B-B14F-4D97-AF65-F5344CB8AC3E}">
        <p14:creationId xmlns:p14="http://schemas.microsoft.com/office/powerpoint/2010/main" val="221503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B7593-E3D3-43C9-9C2B-84570CC4A081}" type="slidenum">
              <a:rPr lang="en-US" altLang="en-US"/>
              <a:pPr/>
              <a:t>17</a:t>
            </a:fld>
            <a:endParaRPr lang="en-US" altLang="en-US"/>
          </a:p>
        </p:txBody>
      </p:sp>
      <p:sp>
        <p:nvSpPr>
          <p:cNvPr id="68610" name="Rectangle 2"/>
          <p:cNvSpPr>
            <a:spLocks noGrp="1" noRot="1" noChangeAspect="1" noChangeArrowheads="1" noTextEdit="1"/>
          </p:cNvSpPr>
          <p:nvPr>
            <p:ph type="sldImg"/>
          </p:nvPr>
        </p:nvSpPr>
        <p:spPr bwMode="auto">
          <a:xfrm>
            <a:off x="1143000" y="685800"/>
            <a:ext cx="4570413" cy="3427413"/>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1" name="Rectangle 3"/>
          <p:cNvSpPr>
            <a:spLocks noGrp="1" noChangeArrowheads="1"/>
          </p:cNvSpPr>
          <p:nvPr>
            <p:ph type="body" idx="1"/>
          </p:nvPr>
        </p:nvSpPr>
        <p:spPr bwMode="auto">
          <a:xfrm>
            <a:off x="912813" y="4341813"/>
            <a:ext cx="5030787" cy="41163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79" tIns="46190" rIns="92379" bIns="46190"/>
          <a:lstStyle/>
          <a:p>
            <a:pPr defTabSz="908050" eaLnBrk="0" hangingPunct="0"/>
            <a:r>
              <a:rPr lang="en-US" altLang="en-US"/>
              <a:t>Distances are 1 or 0.5 in graph.</a:t>
            </a:r>
          </a:p>
          <a:p>
            <a:pPr defTabSz="908050" eaLnBrk="0" hangingPunct="0"/>
            <a:r>
              <a:rPr lang="en-US" altLang="en-US"/>
              <a:t>Consider discretized intervals t=0, 1, 2.</a:t>
            </a:r>
          </a:p>
          <a:p>
            <a:pPr defTabSz="908050" eaLnBrk="0" hangingPunct="0"/>
            <a:r>
              <a:rPr lang="en-US" altLang="en-US"/>
              <a:t>Suppose that 30 new ants come from A to B every time unit and 30 from E to D. Each ant walks at a speed of 1 per time unit, and that an ant lays down at time t a pheromone of intensity 1 while walking and that this evaporates completely and instantaneously in the middle of time intervals (t+1, t+2).</a:t>
            </a:r>
          </a:p>
          <a:p>
            <a:pPr defTabSz="908050" eaLnBrk="0" hangingPunct="0"/>
            <a:r>
              <a:rPr lang="en-US" altLang="en-US"/>
              <a:t>At t=0, there is no trail yet but 30 ants are in B and 30 in D. Their choice of direction is random. Therefore, on average 15 will go to H and 15 to C. </a:t>
            </a:r>
          </a:p>
          <a:p>
            <a:pPr defTabSz="908050" eaLnBrk="0" hangingPunct="0"/>
            <a:r>
              <a:rPr lang="en-US" altLang="en-US"/>
              <a:t>At t=1, the 30 new ants come to B from A and find a trail of intensity 15 on the path that leads to H, laid by the 15 ants that went that way from B, and a trail of intensity 30 on the path to C obtained as the sum of the trail laid by the 15 ants that went that way from B and by the 15 ants that reached B coming from D via C. The probability of choosing a path is therefore biased, so that the expected number of  ants going towards C will be double that of those going towards H. The same is true for the new 30 ants in D which came from E.</a:t>
            </a:r>
          </a:p>
          <a:p>
            <a:pPr defTabSz="908050" eaLnBrk="0" hangingPunct="0"/>
            <a:r>
              <a:rPr lang="en-US" altLang="en-US"/>
              <a:t>Process continues until all ants choose the shortest path. The idea is that if at a given point an ant has to choose among different paths, those which were heavily chosen by preceding ants are chosen with higher probability. </a:t>
            </a:r>
          </a:p>
          <a:p>
            <a:pPr defTabSz="908050" eaLnBrk="0" hangingPunct="0"/>
            <a:r>
              <a:rPr lang="en-US" altLang="en-US"/>
              <a:t>This is an example of an autocatalytic process.</a:t>
            </a:r>
          </a:p>
        </p:txBody>
      </p:sp>
    </p:spTree>
    <p:extLst>
      <p:ext uri="{BB962C8B-B14F-4D97-AF65-F5344CB8AC3E}">
        <p14:creationId xmlns:p14="http://schemas.microsoft.com/office/powerpoint/2010/main" val="23893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2553F8E6-2D56-4659-B72F-84D9623E7F1C}" type="slidenum">
              <a:rPr lang="en-US" altLang="en-US" smtClean="0"/>
              <a:pPr/>
              <a:t>‹#›</a:t>
            </a:fld>
            <a:endParaRPr lang="en-US" altLang="en-US"/>
          </a:p>
        </p:txBody>
      </p:sp>
    </p:spTree>
    <p:extLst>
      <p:ext uri="{BB962C8B-B14F-4D97-AF65-F5344CB8AC3E}">
        <p14:creationId xmlns:p14="http://schemas.microsoft.com/office/powerpoint/2010/main" val="2579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748E438-5D67-4D7A-8714-D09DC36EB3F8}" type="slidenum">
              <a:rPr lang="en-US" altLang="en-US" smtClean="0"/>
              <a:pPr/>
              <a:t>‹#›</a:t>
            </a:fld>
            <a:endParaRPr lang="en-US" altLang="en-US"/>
          </a:p>
        </p:txBody>
      </p:sp>
    </p:spTree>
    <p:extLst>
      <p:ext uri="{BB962C8B-B14F-4D97-AF65-F5344CB8AC3E}">
        <p14:creationId xmlns:p14="http://schemas.microsoft.com/office/powerpoint/2010/main" val="244836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B686776-394E-400C-8F4A-DEB183609D8D}" type="slidenum">
              <a:rPr lang="en-US" altLang="en-US" smtClean="0"/>
              <a:pPr/>
              <a:t>‹#›</a:t>
            </a:fld>
            <a:endParaRPr lang="en-US" altLang="en-US"/>
          </a:p>
        </p:txBody>
      </p:sp>
    </p:spTree>
    <p:extLst>
      <p:ext uri="{BB962C8B-B14F-4D97-AF65-F5344CB8AC3E}">
        <p14:creationId xmlns:p14="http://schemas.microsoft.com/office/powerpoint/2010/main" val="1160661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2573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197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2573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6957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7124700" y="6248400"/>
            <a:ext cx="1905000" cy="457200"/>
          </a:xfrm>
        </p:spPr>
        <p:txBody>
          <a:bodyPr/>
          <a:lstStyle>
            <a:lvl1pPr>
              <a:defRPr/>
            </a:lvl1pPr>
          </a:lstStyle>
          <a:p>
            <a:fld id="{15235318-0B95-4C77-8CDC-5D24A80C7EEB}" type="slidenum">
              <a:rPr lang="en-US" altLang="en-US"/>
              <a:pPr/>
              <a:t>‹#›</a:t>
            </a:fld>
            <a:endParaRPr lang="en-US" altLang="en-US"/>
          </a:p>
        </p:txBody>
      </p:sp>
    </p:spTree>
    <p:extLst>
      <p:ext uri="{BB962C8B-B14F-4D97-AF65-F5344CB8AC3E}">
        <p14:creationId xmlns:p14="http://schemas.microsoft.com/office/powerpoint/2010/main" val="132958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9517-B1E6-421E-8BEF-AA5255B67DF4}"/>
              </a:ext>
            </a:extLst>
          </p:cNvPr>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A03D3-29A3-4FE1-B6A3-3092D0F0E689}"/>
              </a:ext>
            </a:extLst>
          </p:cNvPr>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EFC8FA-F137-45AE-ABD5-C6EC25AD4CB1}"/>
              </a:ext>
            </a:extLst>
          </p:cNvPr>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81F9ED7B-32C2-462A-82C8-46F10145932D}"/>
              </a:ext>
            </a:extLst>
          </p:cNvPr>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A86606A-3C61-48F5-85B2-E26D2EC860FA}"/>
              </a:ext>
            </a:extLst>
          </p:cNvPr>
          <p:cNvSpPr>
            <a:spLocks noGrp="1"/>
          </p:cNvSpPr>
          <p:nvPr>
            <p:ph type="dt" sz="half" idx="10"/>
          </p:nvPr>
        </p:nvSpPr>
        <p:spPr>
          <a:xfrm>
            <a:off x="457200" y="6243638"/>
            <a:ext cx="2133600" cy="457200"/>
          </a:xfrm>
        </p:spPr>
        <p:txBody>
          <a:bodyPr/>
          <a:lstStyle>
            <a:lvl1pPr>
              <a:defRPr/>
            </a:lvl1pPr>
          </a:lstStyle>
          <a:p>
            <a:endParaRPr lang="en-GB" altLang="en-US"/>
          </a:p>
        </p:txBody>
      </p:sp>
      <p:sp>
        <p:nvSpPr>
          <p:cNvPr id="7" name="Footer Placeholder 6">
            <a:extLst>
              <a:ext uri="{FF2B5EF4-FFF2-40B4-BE49-F238E27FC236}">
                <a16:creationId xmlns:a16="http://schemas.microsoft.com/office/drawing/2014/main" id="{51750214-EA93-4DA0-865A-E3162D8E2B4A}"/>
              </a:ext>
            </a:extLst>
          </p:cNvPr>
          <p:cNvSpPr>
            <a:spLocks noGrp="1"/>
          </p:cNvSpPr>
          <p:nvPr>
            <p:ph type="ftr" sz="quarter" idx="11"/>
          </p:nvPr>
        </p:nvSpPr>
        <p:spPr>
          <a:xfrm>
            <a:off x="3124200" y="6248400"/>
            <a:ext cx="2895600" cy="457200"/>
          </a:xfrm>
        </p:spPr>
        <p:txBody>
          <a:bodyPr/>
          <a:lstStyle>
            <a:lvl1pPr>
              <a:defRPr/>
            </a:lvl1pPr>
          </a:lstStyle>
          <a:p>
            <a:endParaRPr lang="en-GB" altLang="en-US"/>
          </a:p>
        </p:txBody>
      </p:sp>
      <p:sp>
        <p:nvSpPr>
          <p:cNvPr id="8" name="Slide Number Placeholder 7">
            <a:extLst>
              <a:ext uri="{FF2B5EF4-FFF2-40B4-BE49-F238E27FC236}">
                <a16:creationId xmlns:a16="http://schemas.microsoft.com/office/drawing/2014/main" id="{DBC29975-997C-4A49-B84C-5DA6DC6FA799}"/>
              </a:ext>
            </a:extLst>
          </p:cNvPr>
          <p:cNvSpPr>
            <a:spLocks noGrp="1"/>
          </p:cNvSpPr>
          <p:nvPr>
            <p:ph type="sldNum" sz="quarter" idx="12"/>
          </p:nvPr>
        </p:nvSpPr>
        <p:spPr>
          <a:xfrm>
            <a:off x="6553200" y="6243638"/>
            <a:ext cx="2133600" cy="457200"/>
          </a:xfrm>
        </p:spPr>
        <p:txBody>
          <a:bodyPr/>
          <a:lstStyle>
            <a:lvl1pPr>
              <a:defRPr/>
            </a:lvl1pPr>
          </a:lstStyle>
          <a:p>
            <a:fld id="{E355621D-EB2B-4D53-80B3-2BB9729B9354}" type="slidenum">
              <a:rPr lang="en-GB" altLang="en-US"/>
              <a:pPr/>
              <a:t>‹#›</a:t>
            </a:fld>
            <a:endParaRPr lang="en-GB" altLang="en-US"/>
          </a:p>
        </p:txBody>
      </p:sp>
    </p:spTree>
    <p:extLst>
      <p:ext uri="{BB962C8B-B14F-4D97-AF65-F5344CB8AC3E}">
        <p14:creationId xmlns:p14="http://schemas.microsoft.com/office/powerpoint/2010/main" val="307167576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05F4-D78D-493E-9F40-754D97776499}"/>
              </a:ext>
            </a:extLst>
          </p:cNvPr>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25CB0E-673E-41D0-85BA-CC40BD9E4319}"/>
              </a:ext>
            </a:extLst>
          </p:cNvPr>
          <p:cNvSpPr>
            <a:spLocks noGrp="1"/>
          </p:cNvSpPr>
          <p:nvPr>
            <p:ph type="body" sz="half" idx="1"/>
          </p:nvPr>
        </p:nvSpPr>
        <p:spPr>
          <a:xfrm>
            <a:off x="457200" y="1600200"/>
            <a:ext cx="8229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91D2A7-8009-46D3-AC87-BBE0D4481715}"/>
              </a:ext>
            </a:extLst>
          </p:cNvPr>
          <p:cNvSpPr>
            <a:spLocks noGrp="1"/>
          </p:cNvSpPr>
          <p:nvPr>
            <p:ph sz="half" idx="2"/>
          </p:nvPr>
        </p:nvSpPr>
        <p:spPr>
          <a:xfrm>
            <a:off x="457200" y="3941763"/>
            <a:ext cx="8229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9461DB-D52D-4EE3-9D31-DB921DBC4658}"/>
              </a:ext>
            </a:extLst>
          </p:cNvPr>
          <p:cNvSpPr>
            <a:spLocks noGrp="1"/>
          </p:cNvSpPr>
          <p:nvPr>
            <p:ph type="dt" sz="half" idx="10"/>
          </p:nvPr>
        </p:nvSpPr>
        <p:spPr>
          <a:xfrm>
            <a:off x="457200" y="6243638"/>
            <a:ext cx="2133600" cy="457200"/>
          </a:xfrm>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25B5DB44-3123-4A05-89C4-0983DDA041FB}"/>
              </a:ext>
            </a:extLst>
          </p:cNvPr>
          <p:cNvSpPr>
            <a:spLocks noGrp="1"/>
          </p:cNvSpPr>
          <p:nvPr>
            <p:ph type="ftr" sz="quarter" idx="11"/>
          </p:nvPr>
        </p:nvSpPr>
        <p:spPr>
          <a:xfrm>
            <a:off x="3124200" y="6248400"/>
            <a:ext cx="2895600" cy="457200"/>
          </a:xfrm>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4C89C19A-036F-472D-ADDB-0BA809731D7F}"/>
              </a:ext>
            </a:extLst>
          </p:cNvPr>
          <p:cNvSpPr>
            <a:spLocks noGrp="1"/>
          </p:cNvSpPr>
          <p:nvPr>
            <p:ph type="sldNum" sz="quarter" idx="12"/>
          </p:nvPr>
        </p:nvSpPr>
        <p:spPr>
          <a:xfrm>
            <a:off x="6553200" y="6243638"/>
            <a:ext cx="2133600" cy="457200"/>
          </a:xfrm>
        </p:spPr>
        <p:txBody>
          <a:bodyPr/>
          <a:lstStyle>
            <a:lvl1pPr>
              <a:defRPr/>
            </a:lvl1pPr>
          </a:lstStyle>
          <a:p>
            <a:fld id="{F5E4FAAA-1C84-4761-B803-2B0BF72695E6}" type="slidenum">
              <a:rPr lang="en-GB" altLang="en-US"/>
              <a:pPr/>
              <a:t>‹#›</a:t>
            </a:fld>
            <a:endParaRPr lang="en-GB" altLang="en-US"/>
          </a:p>
        </p:txBody>
      </p:sp>
    </p:spTree>
    <p:extLst>
      <p:ext uri="{BB962C8B-B14F-4D97-AF65-F5344CB8AC3E}">
        <p14:creationId xmlns:p14="http://schemas.microsoft.com/office/powerpoint/2010/main" val="28148640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04D7-1D6F-46E1-A4E7-2D6829694773}"/>
              </a:ext>
            </a:extLst>
          </p:cNvPr>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12636B6-A6B7-4FDE-BAC3-56A3D7F6D8F4}"/>
              </a:ext>
            </a:extLst>
          </p:cNvPr>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4B7DA5-FD3E-4AC2-86A0-350B32F309AA}"/>
              </a:ext>
            </a:extLst>
          </p:cNvPr>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4ABBB758-B3ED-414D-935C-2C9463D6BC58}"/>
              </a:ext>
            </a:extLst>
          </p:cNvPr>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D6A31C80-7255-4108-B4BC-047289E793C3}"/>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518100D8-237C-4060-AA8C-6687EB6C3066}"/>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C09FDCFE-A626-481C-9361-4BDF6240C63F}"/>
              </a:ext>
            </a:extLst>
          </p:cNvPr>
          <p:cNvSpPr>
            <a:spLocks noGrp="1"/>
          </p:cNvSpPr>
          <p:nvPr>
            <p:ph type="sldNum" sz="quarter" idx="12"/>
          </p:nvPr>
        </p:nvSpPr>
        <p:spPr>
          <a:xfrm>
            <a:off x="6553200" y="6245225"/>
            <a:ext cx="2133600" cy="476250"/>
          </a:xfrm>
        </p:spPr>
        <p:txBody>
          <a:bodyPr/>
          <a:lstStyle>
            <a:lvl1pPr>
              <a:defRPr/>
            </a:lvl1pPr>
          </a:lstStyle>
          <a:p>
            <a:fld id="{0686FCE3-23E4-4F41-819F-A8E27413E976}" type="slidenum">
              <a:rPr lang="en-US" altLang="en-US"/>
              <a:pPr/>
              <a:t>‹#›</a:t>
            </a:fld>
            <a:endParaRPr lang="en-US" altLang="en-US"/>
          </a:p>
        </p:txBody>
      </p:sp>
    </p:spTree>
    <p:extLst>
      <p:ext uri="{BB962C8B-B14F-4D97-AF65-F5344CB8AC3E}">
        <p14:creationId xmlns:p14="http://schemas.microsoft.com/office/powerpoint/2010/main" val="292091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DB4A5CF2-AB60-4E83-932F-A5EE01C95C44}" type="slidenum">
              <a:rPr lang="en-US" altLang="en-US" smtClean="0"/>
              <a:pPr/>
              <a:t>‹#›</a:t>
            </a:fld>
            <a:endParaRPr lang="en-US" altLang="en-US"/>
          </a:p>
        </p:txBody>
      </p:sp>
    </p:spTree>
    <p:extLst>
      <p:ext uri="{BB962C8B-B14F-4D97-AF65-F5344CB8AC3E}">
        <p14:creationId xmlns:p14="http://schemas.microsoft.com/office/powerpoint/2010/main" val="207531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C79247F0-6889-4B2F-81BE-0CCFAE7F18DF}" type="slidenum">
              <a:rPr lang="en-US" altLang="en-US" smtClean="0"/>
              <a:pPr/>
              <a:t>‹#›</a:t>
            </a:fld>
            <a:endParaRPr lang="en-US" altLang="en-US"/>
          </a:p>
        </p:txBody>
      </p:sp>
    </p:spTree>
    <p:extLst>
      <p:ext uri="{BB962C8B-B14F-4D97-AF65-F5344CB8AC3E}">
        <p14:creationId xmlns:p14="http://schemas.microsoft.com/office/powerpoint/2010/main" val="107772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EC3706CE-DCDD-493D-9F75-09CADD13471D}" type="slidenum">
              <a:rPr lang="en-US" altLang="en-US" smtClean="0"/>
              <a:pPr/>
              <a:t>‹#›</a:t>
            </a:fld>
            <a:endParaRPr lang="en-US" altLang="en-US"/>
          </a:p>
        </p:txBody>
      </p:sp>
    </p:spTree>
    <p:extLst>
      <p:ext uri="{BB962C8B-B14F-4D97-AF65-F5344CB8AC3E}">
        <p14:creationId xmlns:p14="http://schemas.microsoft.com/office/powerpoint/2010/main" val="327427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92F5697B-C4F7-4DF9-8D74-61135EE96DA4}" type="slidenum">
              <a:rPr lang="en-US" altLang="en-US" smtClean="0"/>
              <a:pPr/>
              <a:t>‹#›</a:t>
            </a:fld>
            <a:endParaRPr lang="en-US" altLang="en-US"/>
          </a:p>
        </p:txBody>
      </p:sp>
    </p:spTree>
    <p:extLst>
      <p:ext uri="{BB962C8B-B14F-4D97-AF65-F5344CB8AC3E}">
        <p14:creationId xmlns:p14="http://schemas.microsoft.com/office/powerpoint/2010/main" val="3357458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D169CA5B-954F-41BC-91C8-BCA8592474AD}" type="slidenum">
              <a:rPr lang="en-US" altLang="en-US" smtClean="0"/>
              <a:pPr/>
              <a:t>‹#›</a:t>
            </a:fld>
            <a:endParaRPr lang="en-US" altLang="en-US"/>
          </a:p>
        </p:txBody>
      </p:sp>
    </p:spTree>
    <p:extLst>
      <p:ext uri="{BB962C8B-B14F-4D97-AF65-F5344CB8AC3E}">
        <p14:creationId xmlns:p14="http://schemas.microsoft.com/office/powerpoint/2010/main" val="413792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AAA747DA-6C0F-4E20-8F67-8A6EB4F2D864}" type="slidenum">
              <a:rPr lang="en-US" altLang="en-US" smtClean="0"/>
              <a:pPr/>
              <a:t>‹#›</a:t>
            </a:fld>
            <a:endParaRPr lang="en-US" altLang="en-US"/>
          </a:p>
        </p:txBody>
      </p:sp>
    </p:spTree>
    <p:extLst>
      <p:ext uri="{BB962C8B-B14F-4D97-AF65-F5344CB8AC3E}">
        <p14:creationId xmlns:p14="http://schemas.microsoft.com/office/powerpoint/2010/main" val="2846947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7A83188-C95D-4DF0-8755-D029E8173766}" type="slidenum">
              <a:rPr lang="en-US" altLang="en-US" smtClean="0"/>
              <a:pPr/>
              <a:t>‹#›</a:t>
            </a:fld>
            <a:endParaRPr lang="en-US" altLang="en-US"/>
          </a:p>
        </p:txBody>
      </p:sp>
    </p:spTree>
    <p:extLst>
      <p:ext uri="{BB962C8B-B14F-4D97-AF65-F5344CB8AC3E}">
        <p14:creationId xmlns:p14="http://schemas.microsoft.com/office/powerpoint/2010/main" val="2524237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FA40EF6-B3D7-41F7-AA6A-D1087D28F2C5}" type="slidenum">
              <a:rPr lang="en-US" altLang="en-US" smtClean="0"/>
              <a:pPr/>
              <a:t>‹#›</a:t>
            </a:fld>
            <a:endParaRPr lang="en-US" altLang="en-US"/>
          </a:p>
        </p:txBody>
      </p:sp>
    </p:spTree>
    <p:extLst>
      <p:ext uri="{BB962C8B-B14F-4D97-AF65-F5344CB8AC3E}">
        <p14:creationId xmlns:p14="http://schemas.microsoft.com/office/powerpoint/2010/main" val="1916920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1B4D1E-D96C-4B40-9E53-0B1AE19AE68C}" type="slidenum">
              <a:rPr lang="en-US" altLang="en-US" smtClean="0"/>
              <a:pPr/>
              <a:t>‹#›</a:t>
            </a:fld>
            <a:endParaRPr lang="en-US" altLang="en-US"/>
          </a:p>
        </p:txBody>
      </p:sp>
      <p:pic>
        <p:nvPicPr>
          <p:cNvPr id="7" name="Picture 19"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228600" y="990600"/>
            <a:ext cx="685800" cy="555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2400" y="1828800"/>
            <a:ext cx="762000" cy="615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1"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304800" y="2514600"/>
            <a:ext cx="838200" cy="6778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0" y="3429000"/>
            <a:ext cx="762000" cy="615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3"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152400" y="4191000"/>
            <a:ext cx="838200" cy="6778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AN01328_"/>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228600" y="4953000"/>
            <a:ext cx="838200" cy="6778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5" descr="AN01211_"/>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924800" y="6392863"/>
            <a:ext cx="1036638" cy="46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1299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6.w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7.wmf"/><Relationship Id="rId4" Type="http://schemas.openxmlformats.org/officeDocument/2006/relationships/oleObject" Target="../embeddings/oleObject5.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8.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1212850" y="397669"/>
            <a:ext cx="6858000" cy="669131"/>
          </a:xfrm>
        </p:spPr>
        <p:txBody>
          <a:bodyPr>
            <a:normAutofit fontScale="90000"/>
          </a:bodyPr>
          <a:lstStyle/>
          <a:p>
            <a:r>
              <a:rPr lang="en-US" altLang="en-US" sz="3200" b="1" dirty="0">
                <a:solidFill>
                  <a:srgbClr val="0070C0"/>
                </a:solidFill>
              </a:rPr>
              <a:t>Swarm Intelligence:</a:t>
            </a:r>
            <a:br>
              <a:rPr lang="en-US" altLang="en-US" sz="3200" b="1" dirty="0">
                <a:solidFill>
                  <a:srgbClr val="0070C0"/>
                </a:solidFill>
              </a:rPr>
            </a:br>
            <a:r>
              <a:rPr lang="en-US" altLang="en-US" sz="3200" b="1" dirty="0">
                <a:solidFill>
                  <a:srgbClr val="0070C0"/>
                </a:solidFill>
              </a:rPr>
              <a:t>Ant Colony Optimization</a:t>
            </a:r>
          </a:p>
        </p:txBody>
      </p:sp>
      <p:pic>
        <p:nvPicPr>
          <p:cNvPr id="6" name="Picture 6" descr="myant">
            <a:extLst>
              <a:ext uri="{FF2B5EF4-FFF2-40B4-BE49-F238E27FC236}">
                <a16:creationId xmlns:a16="http://schemas.microsoft.com/office/drawing/2014/main" id="{C17F23C5-16FC-4E30-8C5A-AD249C1B4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1000" y="1164824"/>
            <a:ext cx="8153400" cy="5295507"/>
          </a:xfrm>
          <a:prstGeom prst="rect">
            <a:avLst/>
          </a:prstGeom>
          <a:noFill/>
          <a:ln/>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 name="Slide Number Placeholder 7">
            <a:extLst>
              <a:ext uri="{FF2B5EF4-FFF2-40B4-BE49-F238E27FC236}">
                <a16:creationId xmlns:a16="http://schemas.microsoft.com/office/drawing/2014/main" id="{24128032-7D25-4390-8E0A-1E83D437D695}"/>
              </a:ext>
            </a:extLst>
          </p:cNvPr>
          <p:cNvSpPr>
            <a:spLocks noGrp="1"/>
          </p:cNvSpPr>
          <p:nvPr>
            <p:ph type="sldNum" sz="quarter" idx="12"/>
          </p:nvPr>
        </p:nvSpPr>
        <p:spPr/>
        <p:txBody>
          <a:bodyPr/>
          <a:lstStyle/>
          <a:p>
            <a:fld id="{F57948E7-BC40-428F-9BA0-488752186C10}" type="slidenum">
              <a:rPr lang="en-GB" altLang="en-US"/>
              <a:pPr/>
              <a:t>10</a:t>
            </a:fld>
            <a:endParaRPr lang="en-GB" altLang="en-US"/>
          </a:p>
        </p:txBody>
      </p:sp>
      <p:sp>
        <p:nvSpPr>
          <p:cNvPr id="163842" name="Rectangle 2">
            <a:extLst>
              <a:ext uri="{FF2B5EF4-FFF2-40B4-BE49-F238E27FC236}">
                <a16:creationId xmlns:a16="http://schemas.microsoft.com/office/drawing/2014/main" id="{948AC0CD-2786-4609-8F2E-A949867738BD}"/>
              </a:ext>
            </a:extLst>
          </p:cNvPr>
          <p:cNvSpPr>
            <a:spLocks noGrp="1" noChangeArrowheads="1"/>
          </p:cNvSpPr>
          <p:nvPr>
            <p:ph type="title"/>
          </p:nvPr>
        </p:nvSpPr>
        <p:spPr>
          <a:xfrm>
            <a:off x="457200" y="277813"/>
            <a:ext cx="8229600" cy="941387"/>
          </a:xfrm>
          <a:noFill/>
        </p:spPr>
        <p:txBody>
          <a:bodyPr/>
          <a:lstStyle/>
          <a:p>
            <a:pPr algn="ctr"/>
            <a:r>
              <a:rPr lang="en-US" altLang="en-US" sz="2900" dirty="0">
                <a:solidFill>
                  <a:srgbClr val="6767FF"/>
                </a:solidFill>
              </a:rPr>
              <a:t>Natural behavior of ant: </a:t>
            </a:r>
            <a:r>
              <a:rPr lang="en-US" altLang="en-US" sz="3200" dirty="0">
                <a:solidFill>
                  <a:srgbClr val="6767FF"/>
                </a:solidFill>
              </a:rPr>
              <a:t>Foraging</a:t>
            </a:r>
            <a:endParaRPr lang="en-US" altLang="en-US" sz="2900" dirty="0">
              <a:solidFill>
                <a:srgbClr val="6767FF"/>
              </a:solidFill>
            </a:endParaRPr>
          </a:p>
        </p:txBody>
      </p:sp>
      <p:sp>
        <p:nvSpPr>
          <p:cNvPr id="163843" name="Rectangle 3">
            <a:extLst>
              <a:ext uri="{FF2B5EF4-FFF2-40B4-BE49-F238E27FC236}">
                <a16:creationId xmlns:a16="http://schemas.microsoft.com/office/drawing/2014/main" id="{65E15893-4EF2-44CD-AF9F-5C7CFF4BA5B8}"/>
              </a:ext>
            </a:extLst>
          </p:cNvPr>
          <p:cNvSpPr>
            <a:spLocks noGrp="1" noChangeArrowheads="1"/>
          </p:cNvSpPr>
          <p:nvPr>
            <p:ph type="body" sz="half" idx="1"/>
          </p:nvPr>
        </p:nvSpPr>
        <p:spPr/>
        <p:txBody>
          <a:bodyPr/>
          <a:lstStyle/>
          <a:p>
            <a:pPr>
              <a:buFont typeface="Wingdings" panose="05000000000000000000" pitchFamily="2" charset="2"/>
              <a:buNone/>
            </a:pPr>
            <a:endParaRPr lang="en-US" altLang="en-US" sz="2200"/>
          </a:p>
          <a:p>
            <a:endParaRPr lang="en-US" altLang="en-US" sz="2200"/>
          </a:p>
          <a:p>
            <a:endParaRPr lang="en-US" altLang="en-US" sz="2200"/>
          </a:p>
          <a:p>
            <a:endParaRPr lang="en-US" altLang="en-US" sz="2600"/>
          </a:p>
          <a:p>
            <a:endParaRPr lang="en-US" altLang="en-US" sz="2600"/>
          </a:p>
          <a:p>
            <a:endParaRPr lang="en-US" altLang="en-US" sz="2600"/>
          </a:p>
        </p:txBody>
      </p:sp>
      <p:pic>
        <p:nvPicPr>
          <p:cNvPr id="163844" name="Picture 4">
            <a:extLst>
              <a:ext uri="{FF2B5EF4-FFF2-40B4-BE49-F238E27FC236}">
                <a16:creationId xmlns:a16="http://schemas.microsoft.com/office/drawing/2014/main" id="{2753A96F-16F3-4EC2-B8C1-C602474F1A7D}"/>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990600" y="1600200"/>
            <a:ext cx="914400" cy="4194175"/>
          </a:xfrm>
          <a:noFill/>
          <a:ln/>
        </p:spPr>
      </p:pic>
      <p:sp>
        <p:nvSpPr>
          <p:cNvPr id="163845" name="Text Box 5">
            <a:extLst>
              <a:ext uri="{FF2B5EF4-FFF2-40B4-BE49-F238E27FC236}">
                <a16:creationId xmlns:a16="http://schemas.microsoft.com/office/drawing/2014/main" id="{A73562B7-C2FF-4B22-B464-AF086EB41DA7}"/>
              </a:ext>
            </a:extLst>
          </p:cNvPr>
          <p:cNvSpPr txBox="1">
            <a:spLocks noChangeArrowheads="1"/>
          </p:cNvSpPr>
          <p:nvPr/>
        </p:nvSpPr>
        <p:spPr bwMode="auto">
          <a:xfrm>
            <a:off x="1736725" y="613727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Comic Sans MS" panose="030F0702030302020204" pitchFamily="66" charset="0"/>
            </a:endParaRPr>
          </a:p>
        </p:txBody>
      </p:sp>
      <p:pic>
        <p:nvPicPr>
          <p:cNvPr id="163847" name="Picture 7">
            <a:extLst>
              <a:ext uri="{FF2B5EF4-FFF2-40B4-BE49-F238E27FC236}">
                <a16:creationId xmlns:a16="http://schemas.microsoft.com/office/drawing/2014/main" id="{B0C70D9C-2E16-4334-8498-E63FC929008B}"/>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2667000" y="1524000"/>
            <a:ext cx="1169988" cy="4267200"/>
          </a:xfrm>
          <a:noFill/>
          <a:ln/>
        </p:spPr>
      </p:pic>
      <p:pic>
        <p:nvPicPr>
          <p:cNvPr id="163848" name="Picture 8">
            <a:extLst>
              <a:ext uri="{FF2B5EF4-FFF2-40B4-BE49-F238E27FC236}">
                <a16:creationId xmlns:a16="http://schemas.microsoft.com/office/drawing/2014/main" id="{674E6521-0E36-44DA-9D9D-9AB0C99D5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89" y="1447800"/>
            <a:ext cx="116205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49" name="Picture 9">
            <a:extLst>
              <a:ext uri="{FF2B5EF4-FFF2-40B4-BE49-F238E27FC236}">
                <a16:creationId xmlns:a16="http://schemas.microsoft.com/office/drawing/2014/main" id="{778F6B40-CE06-4D4F-8465-E43BD9F17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1371600"/>
            <a:ext cx="1447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38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16384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638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638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638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63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autoUpdateAnimBg="0"/>
      <p:bldP spid="16384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28650" y="365127"/>
            <a:ext cx="7886700" cy="777874"/>
          </a:xfrm>
        </p:spPr>
        <p:txBody>
          <a:bodyPr>
            <a:normAutofit/>
          </a:bodyPr>
          <a:lstStyle/>
          <a:p>
            <a:pPr algn="ctr"/>
            <a:r>
              <a:rPr lang="en-US" altLang="en-US" sz="3200" dirty="0"/>
              <a:t>Ant Colony Optimization: Introduction</a:t>
            </a:r>
          </a:p>
        </p:txBody>
      </p:sp>
      <p:sp>
        <p:nvSpPr>
          <p:cNvPr id="57347" name="Rectangle 3"/>
          <p:cNvSpPr>
            <a:spLocks noGrp="1" noChangeArrowheads="1"/>
          </p:cNvSpPr>
          <p:nvPr>
            <p:ph idx="1"/>
          </p:nvPr>
        </p:nvSpPr>
        <p:spPr>
          <a:xfrm>
            <a:off x="762000" y="1905000"/>
            <a:ext cx="7772400" cy="4114800"/>
          </a:xfrm>
        </p:spPr>
        <p:txBody>
          <a:bodyPr>
            <a:normAutofit fontScale="92500" lnSpcReduction="10000"/>
          </a:bodyPr>
          <a:lstStyle/>
          <a:p>
            <a:r>
              <a:rPr lang="en-US" altLang="en-US" sz="2800" dirty="0"/>
              <a:t>First proposed by M. Dorigo, 1992</a:t>
            </a:r>
          </a:p>
          <a:p>
            <a:r>
              <a:rPr lang="en-US" altLang="en-US" sz="2800" dirty="0"/>
              <a:t>Multi-agent approach for solving difficult combinatorial optimization problems</a:t>
            </a:r>
          </a:p>
          <a:p>
            <a:r>
              <a:rPr lang="en-US" altLang="en-US" sz="2800" dirty="0"/>
              <a:t>Ants are essentially blind, deaf and dumb.</a:t>
            </a:r>
          </a:p>
          <a:p>
            <a:r>
              <a:rPr lang="en-US" altLang="en-US" sz="2800" dirty="0"/>
              <a:t>Ants are social creatures – behavior directed to survival of colony</a:t>
            </a:r>
          </a:p>
          <a:p>
            <a:r>
              <a:rPr lang="en-US" altLang="en-US" sz="2800" dirty="0">
                <a:solidFill>
                  <a:schemeClr val="hlink"/>
                </a:solidFill>
              </a:rPr>
              <a:t>Q: how can ants find the short path to food sources?</a:t>
            </a:r>
            <a:endParaRPr lang="en-US" altLang="en-US" sz="2800" dirty="0"/>
          </a:p>
          <a:p>
            <a:r>
              <a:rPr lang="en-US" altLang="en-US" sz="2800" dirty="0"/>
              <a:t>Ants deposit </a:t>
            </a:r>
            <a:r>
              <a:rPr lang="en-US" altLang="en-US" sz="2800" i="1" dirty="0">
                <a:solidFill>
                  <a:srgbClr val="FF0000"/>
                </a:solidFill>
              </a:rPr>
              <a:t>pheromones</a:t>
            </a:r>
            <a:r>
              <a:rPr lang="en-US" altLang="en-US" sz="2800" dirty="0"/>
              <a:t> on ground that form a trail. The trail attracts other ants.</a:t>
            </a:r>
          </a:p>
          <a:p>
            <a:r>
              <a:rPr lang="en-US" altLang="en-US" sz="2800" dirty="0"/>
              <a:t> </a:t>
            </a:r>
          </a:p>
        </p:txBody>
      </p:sp>
      <p:sp>
        <p:nvSpPr>
          <p:cNvPr id="2" name="Slide Number Placeholder 1">
            <a:extLst>
              <a:ext uri="{FF2B5EF4-FFF2-40B4-BE49-F238E27FC236}">
                <a16:creationId xmlns:a16="http://schemas.microsoft.com/office/drawing/2014/main" id="{6618FCC5-B8E3-4F05-9D57-9716C0601376}"/>
              </a:ext>
            </a:extLst>
          </p:cNvPr>
          <p:cNvSpPr>
            <a:spLocks noGrp="1"/>
          </p:cNvSpPr>
          <p:nvPr>
            <p:ph type="sldNum" sz="quarter" idx="12"/>
          </p:nvPr>
        </p:nvSpPr>
        <p:spPr/>
        <p:txBody>
          <a:bodyPr/>
          <a:lstStyle/>
          <a:p>
            <a:fld id="{DB4A5CF2-AB60-4E83-932F-A5EE01C95C44}" type="slidenum">
              <a:rPr lang="en-US" altLang="en-US" smtClean="0"/>
              <a:pPr/>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28650" y="365127"/>
            <a:ext cx="7886700" cy="701674"/>
          </a:xfrm>
        </p:spPr>
        <p:txBody>
          <a:bodyPr/>
          <a:lstStyle/>
          <a:p>
            <a:pPr algn="ctr"/>
            <a:r>
              <a:rPr lang="en-US" altLang="en-US" dirty="0"/>
              <a:t>Ant Colony Algorithms</a:t>
            </a:r>
          </a:p>
        </p:txBody>
      </p:sp>
      <p:sp>
        <p:nvSpPr>
          <p:cNvPr id="86019" name="Rectangle 3"/>
          <p:cNvSpPr>
            <a:spLocks noGrp="1" noChangeArrowheads="1"/>
          </p:cNvSpPr>
          <p:nvPr>
            <p:ph idx="1"/>
          </p:nvPr>
        </p:nvSpPr>
        <p:spPr>
          <a:xfrm>
            <a:off x="1371600" y="1676400"/>
            <a:ext cx="7467600" cy="4114800"/>
          </a:xfrm>
        </p:spPr>
        <p:txBody>
          <a:bodyPr>
            <a:normAutofit/>
          </a:bodyPr>
          <a:lstStyle/>
          <a:p>
            <a:pPr>
              <a:lnSpc>
                <a:spcPct val="90000"/>
              </a:lnSpc>
            </a:pPr>
            <a:r>
              <a:rPr lang="en-US" altLang="en-US" sz="2400" dirty="0"/>
              <a:t>Ant behavior is a kind of stochastic distributed optimization behavior.</a:t>
            </a:r>
          </a:p>
          <a:p>
            <a:pPr>
              <a:lnSpc>
                <a:spcPct val="90000"/>
              </a:lnSpc>
            </a:pPr>
            <a:r>
              <a:rPr lang="en-US" altLang="en-US" sz="2400" dirty="0"/>
              <a:t>Although one ant is capable of building a solution, it is the behavior of an </a:t>
            </a:r>
            <a:r>
              <a:rPr lang="en-US" altLang="en-US" sz="2400" dirty="0">
                <a:solidFill>
                  <a:srgbClr val="FF0000"/>
                </a:solidFill>
              </a:rPr>
              <a:t>ensemble</a:t>
            </a:r>
            <a:r>
              <a:rPr lang="en-US" altLang="en-US" sz="2400" dirty="0"/>
              <a:t> of ants that exhibits the shortest path behavior.</a:t>
            </a:r>
          </a:p>
          <a:p>
            <a:pPr>
              <a:lnSpc>
                <a:spcPct val="90000"/>
              </a:lnSpc>
            </a:pPr>
            <a:r>
              <a:rPr lang="en-US" altLang="en-US" sz="2400" dirty="0"/>
              <a:t>The behavior is induced by </a:t>
            </a:r>
            <a:r>
              <a:rPr lang="en-US" altLang="en-US" sz="2400" dirty="0">
                <a:solidFill>
                  <a:srgbClr val="FF0000"/>
                </a:solidFill>
              </a:rPr>
              <a:t>indirect communication </a:t>
            </a:r>
            <a:r>
              <a:rPr lang="en-US" altLang="en-US" sz="2400" dirty="0"/>
              <a:t>(pheromone paths) without central control.</a:t>
            </a:r>
          </a:p>
        </p:txBody>
      </p:sp>
      <p:sp>
        <p:nvSpPr>
          <p:cNvPr id="2" name="Slide Number Placeholder 1">
            <a:extLst>
              <a:ext uri="{FF2B5EF4-FFF2-40B4-BE49-F238E27FC236}">
                <a16:creationId xmlns:a16="http://schemas.microsoft.com/office/drawing/2014/main" id="{8AC87737-8512-4581-8942-95B7DA0DE190}"/>
              </a:ext>
            </a:extLst>
          </p:cNvPr>
          <p:cNvSpPr>
            <a:spLocks noGrp="1"/>
          </p:cNvSpPr>
          <p:nvPr>
            <p:ph type="sldNum" sz="quarter" idx="12"/>
          </p:nvPr>
        </p:nvSpPr>
        <p:spPr/>
        <p:txBody>
          <a:bodyPr/>
          <a:lstStyle/>
          <a:p>
            <a:fld id="{DB4A5CF2-AB60-4E83-932F-A5EE01C95C44}" type="slidenum">
              <a:rPr lang="en-US" altLang="en-US" smtClean="0"/>
              <a:pPr/>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28650" y="365127"/>
            <a:ext cx="7886700" cy="777874"/>
          </a:xfrm>
        </p:spPr>
        <p:txBody>
          <a:bodyPr/>
          <a:lstStyle/>
          <a:p>
            <a:pPr algn="ctr"/>
            <a:r>
              <a:rPr lang="en-US" altLang="en-US" dirty="0"/>
              <a:t>Ant Colony Algorithms</a:t>
            </a:r>
          </a:p>
        </p:txBody>
      </p:sp>
      <p:sp>
        <p:nvSpPr>
          <p:cNvPr id="88067" name="Rectangle 3"/>
          <p:cNvSpPr>
            <a:spLocks noGrp="1" noChangeArrowheads="1"/>
          </p:cNvSpPr>
          <p:nvPr>
            <p:ph idx="1"/>
          </p:nvPr>
        </p:nvSpPr>
        <p:spPr>
          <a:xfrm>
            <a:off x="1371600" y="1600200"/>
            <a:ext cx="7086600" cy="4114800"/>
          </a:xfrm>
        </p:spPr>
        <p:txBody>
          <a:bodyPr>
            <a:normAutofit/>
          </a:bodyPr>
          <a:lstStyle/>
          <a:p>
            <a:r>
              <a:rPr lang="en-US" altLang="en-US" sz="2400" dirty="0"/>
              <a:t>Ants do not know the global structure of the problem - </a:t>
            </a:r>
            <a:r>
              <a:rPr lang="en-US" altLang="en-US" sz="2400" i="1" dirty="0"/>
              <a:t>discover</a:t>
            </a:r>
            <a:r>
              <a:rPr lang="en-US" altLang="en-US" sz="2400" dirty="0"/>
              <a:t> the network</a:t>
            </a:r>
          </a:p>
          <a:p>
            <a:r>
              <a:rPr lang="en-US" altLang="en-US" sz="2400" dirty="0"/>
              <a:t>Limited ability to sense local environment - can only “see” adjacent nodes of immediate neighborhood.</a:t>
            </a:r>
          </a:p>
          <a:p>
            <a:r>
              <a:rPr lang="en-US" altLang="en-US" sz="2400" dirty="0"/>
              <a:t>Each ant chooses an action based on </a:t>
            </a:r>
            <a:r>
              <a:rPr lang="en-US" altLang="en-US" sz="2400" i="1" dirty="0">
                <a:solidFill>
                  <a:srgbClr val="FF0000"/>
                </a:solidFill>
              </a:rPr>
              <a:t>variable</a:t>
            </a:r>
            <a:r>
              <a:rPr lang="en-US" altLang="en-US" sz="2400" dirty="0"/>
              <a:t> </a:t>
            </a:r>
            <a:r>
              <a:rPr lang="en-US" altLang="en-US" sz="2400" dirty="0">
                <a:solidFill>
                  <a:srgbClr val="FF0000"/>
                </a:solidFill>
              </a:rPr>
              <a:t>probability</a:t>
            </a:r>
          </a:p>
          <a:p>
            <a:pPr lvl="1"/>
            <a:r>
              <a:rPr lang="en-US" altLang="en-US" sz="2000" dirty="0"/>
              <a:t>random choice </a:t>
            </a:r>
          </a:p>
          <a:p>
            <a:pPr lvl="1"/>
            <a:r>
              <a:rPr lang="en-US" altLang="en-US" sz="2000" dirty="0"/>
              <a:t>pheromone mediated</a:t>
            </a:r>
          </a:p>
        </p:txBody>
      </p:sp>
      <p:sp>
        <p:nvSpPr>
          <p:cNvPr id="2" name="Slide Number Placeholder 1">
            <a:extLst>
              <a:ext uri="{FF2B5EF4-FFF2-40B4-BE49-F238E27FC236}">
                <a16:creationId xmlns:a16="http://schemas.microsoft.com/office/drawing/2014/main" id="{77B8A882-3305-498A-A85B-21190B05A3FF}"/>
              </a:ext>
            </a:extLst>
          </p:cNvPr>
          <p:cNvSpPr>
            <a:spLocks noGrp="1"/>
          </p:cNvSpPr>
          <p:nvPr>
            <p:ph type="sldNum" sz="quarter" idx="12"/>
          </p:nvPr>
        </p:nvSpPr>
        <p:spPr/>
        <p:txBody>
          <a:bodyPr/>
          <a:lstStyle/>
          <a:p>
            <a:fld id="{DB4A5CF2-AB60-4E83-932F-A5EE01C95C44}" type="slidenum">
              <a:rPr lang="en-US" altLang="en-US" smtClean="0"/>
              <a:pPr/>
              <a:t>13</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28650" y="365127"/>
            <a:ext cx="7886700" cy="625474"/>
          </a:xfrm>
        </p:spPr>
        <p:txBody>
          <a:bodyPr/>
          <a:lstStyle/>
          <a:p>
            <a:pPr algn="ctr"/>
            <a:r>
              <a:rPr lang="en-US" altLang="en-US" dirty="0"/>
              <a:t>Ant Colony Algorithms</a:t>
            </a:r>
          </a:p>
        </p:txBody>
      </p:sp>
      <p:sp>
        <p:nvSpPr>
          <p:cNvPr id="87043" name="Rectangle 3"/>
          <p:cNvSpPr>
            <a:spLocks noGrp="1" noChangeArrowheads="1"/>
          </p:cNvSpPr>
          <p:nvPr>
            <p:ph idx="1"/>
          </p:nvPr>
        </p:nvSpPr>
        <p:spPr>
          <a:xfrm>
            <a:off x="1219200" y="1828800"/>
            <a:ext cx="7296150" cy="4348162"/>
          </a:xfrm>
        </p:spPr>
        <p:txBody>
          <a:bodyPr>
            <a:normAutofit/>
          </a:bodyPr>
          <a:lstStyle/>
          <a:p>
            <a:pPr>
              <a:lnSpc>
                <a:spcPct val="90000"/>
              </a:lnSpc>
            </a:pPr>
            <a:r>
              <a:rPr lang="en-US" altLang="en-US" sz="2400" dirty="0"/>
              <a:t>Each ant collects information about local environment; acts </a:t>
            </a:r>
            <a:r>
              <a:rPr lang="en-US" altLang="en-US" sz="2400" dirty="0">
                <a:solidFill>
                  <a:srgbClr val="FF0000"/>
                </a:solidFill>
              </a:rPr>
              <a:t>concurrently</a:t>
            </a:r>
            <a:r>
              <a:rPr lang="en-US" altLang="en-US" sz="2400" dirty="0"/>
              <a:t> and independently</a:t>
            </a:r>
          </a:p>
          <a:p>
            <a:pPr>
              <a:lnSpc>
                <a:spcPct val="90000"/>
              </a:lnSpc>
            </a:pPr>
            <a:r>
              <a:rPr lang="en-US" altLang="en-US" sz="2400" dirty="0"/>
              <a:t>No direct communication: </a:t>
            </a:r>
            <a:r>
              <a:rPr lang="en-US" altLang="en-US" sz="2400" i="1" dirty="0" err="1">
                <a:solidFill>
                  <a:srgbClr val="FF0000"/>
                </a:solidFill>
              </a:rPr>
              <a:t>stigmergy</a:t>
            </a:r>
            <a:r>
              <a:rPr lang="en-US" altLang="en-US" sz="2400" dirty="0"/>
              <a:t> paradigm governs information exchange</a:t>
            </a:r>
          </a:p>
          <a:p>
            <a:pPr>
              <a:lnSpc>
                <a:spcPct val="90000"/>
              </a:lnSpc>
            </a:pPr>
            <a:r>
              <a:rPr lang="en-US" altLang="en-US" sz="2400" dirty="0"/>
              <a:t>Incremental constructive approach to building solutions</a:t>
            </a:r>
          </a:p>
          <a:p>
            <a:pPr>
              <a:lnSpc>
                <a:spcPct val="90000"/>
              </a:lnSpc>
            </a:pPr>
            <a:r>
              <a:rPr lang="en-US" altLang="en-US" sz="2400" dirty="0"/>
              <a:t>High quality solutions emerge via global cooperation.</a:t>
            </a:r>
          </a:p>
        </p:txBody>
      </p:sp>
      <p:sp>
        <p:nvSpPr>
          <p:cNvPr id="2" name="Slide Number Placeholder 1">
            <a:extLst>
              <a:ext uri="{FF2B5EF4-FFF2-40B4-BE49-F238E27FC236}">
                <a16:creationId xmlns:a16="http://schemas.microsoft.com/office/drawing/2014/main" id="{453B7660-D669-4FB7-B817-29C062D5C45E}"/>
              </a:ext>
            </a:extLst>
          </p:cNvPr>
          <p:cNvSpPr>
            <a:spLocks noGrp="1"/>
          </p:cNvSpPr>
          <p:nvPr>
            <p:ph type="sldNum" sz="quarter" idx="12"/>
          </p:nvPr>
        </p:nvSpPr>
        <p:spPr/>
        <p:txBody>
          <a:bodyPr/>
          <a:lstStyle/>
          <a:p>
            <a:fld id="{DB4A5CF2-AB60-4E83-932F-A5EE01C95C44}"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28650" y="365127"/>
            <a:ext cx="7886700" cy="549274"/>
          </a:xfrm>
          <a:noFill/>
          <a:ln/>
        </p:spPr>
        <p:txBody>
          <a:bodyPr lIns="92075" tIns="46038" rIns="92075" bIns="46038"/>
          <a:lstStyle/>
          <a:p>
            <a:pPr algn="ctr" eaLnBrk="0" hangingPunct="0"/>
            <a:r>
              <a:rPr lang="en-US" altLang="en-US" dirty="0" err="1"/>
              <a:t>Stigmergy</a:t>
            </a:r>
            <a:endParaRPr lang="en-US" altLang="en-US" dirty="0"/>
          </a:p>
        </p:txBody>
      </p:sp>
      <p:sp>
        <p:nvSpPr>
          <p:cNvPr id="61443" name="Rectangle 3"/>
          <p:cNvSpPr>
            <a:spLocks noGrp="1" noChangeArrowheads="1"/>
          </p:cNvSpPr>
          <p:nvPr>
            <p:ph idx="1"/>
          </p:nvPr>
        </p:nvSpPr>
        <p:spPr>
          <a:xfrm>
            <a:off x="990600" y="1066800"/>
            <a:ext cx="7772400" cy="2209800"/>
          </a:xfrm>
          <a:noFill/>
          <a:ln/>
        </p:spPr>
        <p:txBody>
          <a:bodyPr lIns="92075" tIns="46038" rIns="92075" bIns="46038"/>
          <a:lstStyle/>
          <a:p>
            <a:pPr eaLnBrk="0" hangingPunct="0">
              <a:lnSpc>
                <a:spcPct val="90000"/>
              </a:lnSpc>
            </a:pPr>
            <a:r>
              <a:rPr lang="en-US" altLang="en-US" dirty="0"/>
              <a:t>Indirect communication via interaction with environment [</a:t>
            </a:r>
            <a:r>
              <a:rPr lang="en-US" altLang="en-US" dirty="0" err="1"/>
              <a:t>Gassé</a:t>
            </a:r>
            <a:r>
              <a:rPr lang="en-US" altLang="en-US" dirty="0"/>
              <a:t>, 59, Wilson, 75]</a:t>
            </a:r>
          </a:p>
          <a:p>
            <a:pPr lvl="1" eaLnBrk="0" hangingPunct="0">
              <a:lnSpc>
                <a:spcPct val="90000"/>
              </a:lnSpc>
            </a:pPr>
            <a:r>
              <a:rPr lang="en-US" altLang="en-US" dirty="0" err="1"/>
              <a:t>Sematonic</a:t>
            </a:r>
            <a:r>
              <a:rPr lang="en-US" altLang="en-US" dirty="0"/>
              <a:t> </a:t>
            </a:r>
            <a:r>
              <a:rPr lang="en-US" altLang="en-US" dirty="0" err="1"/>
              <a:t>stigmergy</a:t>
            </a:r>
            <a:endParaRPr lang="en-US" altLang="en-US" dirty="0"/>
          </a:p>
          <a:p>
            <a:pPr lvl="2" eaLnBrk="0" hangingPunct="0">
              <a:lnSpc>
                <a:spcPct val="95000"/>
              </a:lnSpc>
              <a:spcBef>
                <a:spcPct val="35000"/>
              </a:spcBef>
            </a:pPr>
            <a:r>
              <a:rPr lang="en-US" altLang="en-US" dirty="0"/>
              <a:t>action of agent directly related to problem solving and affects behavior of other agents.</a:t>
            </a:r>
          </a:p>
          <a:p>
            <a:pPr lvl="1" eaLnBrk="0" hangingPunct="0">
              <a:lnSpc>
                <a:spcPct val="90000"/>
              </a:lnSpc>
            </a:pPr>
            <a:r>
              <a:rPr lang="en-US" altLang="en-US" dirty="0"/>
              <a:t>Sign-based </a:t>
            </a:r>
            <a:r>
              <a:rPr lang="en-US" altLang="en-US" dirty="0" err="1"/>
              <a:t>stigmergy</a:t>
            </a:r>
            <a:endParaRPr lang="en-US" altLang="en-US" dirty="0"/>
          </a:p>
          <a:p>
            <a:pPr lvl="2" eaLnBrk="0" hangingPunct="0">
              <a:lnSpc>
                <a:spcPct val="95000"/>
              </a:lnSpc>
              <a:spcBef>
                <a:spcPct val="35000"/>
              </a:spcBef>
            </a:pPr>
            <a:r>
              <a:rPr lang="en-US" altLang="en-US" dirty="0"/>
              <a:t>action of agent affects environment not directly related to problem solving activity. </a:t>
            </a:r>
          </a:p>
        </p:txBody>
      </p:sp>
      <p:pic>
        <p:nvPicPr>
          <p:cNvPr id="4" name="Picture 3">
            <a:extLst>
              <a:ext uri="{FF2B5EF4-FFF2-40B4-BE49-F238E27FC236}">
                <a16:creationId xmlns:a16="http://schemas.microsoft.com/office/drawing/2014/main" id="{B56BA7CF-55E7-4C8C-9DF8-1262CDF56AEA}"/>
              </a:ext>
            </a:extLst>
          </p:cNvPr>
          <p:cNvPicPr>
            <a:picLocks noChangeAspect="1"/>
          </p:cNvPicPr>
          <p:nvPr/>
        </p:nvPicPr>
        <p:blipFill>
          <a:blip r:embed="rId3"/>
          <a:stretch>
            <a:fillRect/>
          </a:stretch>
        </p:blipFill>
        <p:spPr>
          <a:xfrm>
            <a:off x="975048" y="3113772"/>
            <a:ext cx="7025951" cy="3520041"/>
          </a:xfrm>
          <a:prstGeom prst="rect">
            <a:avLst/>
          </a:prstGeom>
        </p:spPr>
      </p:pic>
      <p:sp>
        <p:nvSpPr>
          <p:cNvPr id="2" name="Slide Number Placeholder 1">
            <a:extLst>
              <a:ext uri="{FF2B5EF4-FFF2-40B4-BE49-F238E27FC236}">
                <a16:creationId xmlns:a16="http://schemas.microsoft.com/office/drawing/2014/main" id="{FD0519C9-5446-4624-8584-1FFCC7896F99}"/>
              </a:ext>
            </a:extLst>
          </p:cNvPr>
          <p:cNvSpPr>
            <a:spLocks noGrp="1"/>
          </p:cNvSpPr>
          <p:nvPr>
            <p:ph type="sldNum" sz="quarter" idx="12"/>
          </p:nvPr>
        </p:nvSpPr>
        <p:spPr/>
        <p:txBody>
          <a:bodyPr/>
          <a:lstStyle/>
          <a:p>
            <a:fld id="{DB4A5CF2-AB60-4E83-932F-A5EE01C95C44}"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9" name="Rectangle 3"/>
          <p:cNvSpPr>
            <a:spLocks noGrp="1" noChangeArrowheads="1"/>
          </p:cNvSpPr>
          <p:nvPr>
            <p:ph type="title"/>
          </p:nvPr>
        </p:nvSpPr>
        <p:spPr>
          <a:xfrm>
            <a:off x="628650" y="365127"/>
            <a:ext cx="7886700" cy="701674"/>
          </a:xfrm>
          <a:noFill/>
          <a:ln/>
        </p:spPr>
        <p:txBody>
          <a:bodyPr lIns="92075" tIns="46038" rIns="92075" bIns="46038"/>
          <a:lstStyle/>
          <a:p>
            <a:pPr algn="ctr" eaLnBrk="0" hangingPunct="0"/>
            <a:r>
              <a:rPr lang="en-US" altLang="en-US" dirty="0"/>
              <a:t>Pheromone Trails</a:t>
            </a:r>
          </a:p>
        </p:txBody>
      </p:sp>
      <p:sp>
        <p:nvSpPr>
          <p:cNvPr id="65538" name="Rectangle 2"/>
          <p:cNvSpPr>
            <a:spLocks noGrp="1" noChangeArrowheads="1"/>
          </p:cNvSpPr>
          <p:nvPr>
            <p:ph idx="1"/>
          </p:nvPr>
        </p:nvSpPr>
        <p:spPr>
          <a:xfrm>
            <a:off x="1257300" y="1981200"/>
            <a:ext cx="7772400" cy="2590800"/>
          </a:xfrm>
          <a:noFill/>
          <a:ln/>
        </p:spPr>
        <p:txBody>
          <a:bodyPr lIns="92075" tIns="46038" rIns="92075" bIns="46038"/>
          <a:lstStyle/>
          <a:p>
            <a:pPr eaLnBrk="0" hangingPunct="0"/>
            <a:r>
              <a:rPr lang="en-US" altLang="en-US" sz="2800" dirty="0"/>
              <a:t>Species </a:t>
            </a:r>
            <a:r>
              <a:rPr lang="en-US" altLang="en-US" sz="2800" dirty="0">
                <a:solidFill>
                  <a:srgbClr val="FF0000"/>
                </a:solidFill>
              </a:rPr>
              <a:t>lay pheromone</a:t>
            </a:r>
            <a:r>
              <a:rPr lang="en-US" altLang="en-US" sz="2800" dirty="0"/>
              <a:t> trails traveling from nest, to nest or possibly in both directions.</a:t>
            </a:r>
          </a:p>
          <a:p>
            <a:pPr eaLnBrk="0" hangingPunct="0"/>
            <a:r>
              <a:rPr lang="en-US" altLang="en-US" sz="2800" dirty="0"/>
              <a:t>Pheromones </a:t>
            </a:r>
            <a:r>
              <a:rPr lang="en-US" altLang="en-US" sz="2800" dirty="0">
                <a:solidFill>
                  <a:srgbClr val="FF0000"/>
                </a:solidFill>
              </a:rPr>
              <a:t>evaporate</a:t>
            </a:r>
            <a:r>
              <a:rPr lang="en-US" altLang="en-US" sz="2800" dirty="0"/>
              <a:t>.</a:t>
            </a:r>
          </a:p>
          <a:p>
            <a:pPr eaLnBrk="0" hangingPunct="0"/>
            <a:r>
              <a:rPr lang="en-US" altLang="en-US" sz="2800" dirty="0"/>
              <a:t>Pheromones </a:t>
            </a:r>
            <a:r>
              <a:rPr lang="en-US" altLang="en-US" sz="2800" dirty="0">
                <a:solidFill>
                  <a:srgbClr val="FF0000"/>
                </a:solidFill>
              </a:rPr>
              <a:t>accumulate</a:t>
            </a:r>
            <a:r>
              <a:rPr lang="en-US" altLang="en-US" sz="2800" dirty="0"/>
              <a:t> with multiple ants using path.</a:t>
            </a:r>
          </a:p>
        </p:txBody>
      </p:sp>
      <p:grpSp>
        <p:nvGrpSpPr>
          <p:cNvPr id="65540" name="Group 4"/>
          <p:cNvGrpSpPr>
            <a:grpSpLocks/>
          </p:cNvGrpSpPr>
          <p:nvPr/>
        </p:nvGrpSpPr>
        <p:grpSpPr bwMode="auto">
          <a:xfrm>
            <a:off x="2286000" y="4419600"/>
            <a:ext cx="5257801" cy="1117600"/>
            <a:chOff x="1345" y="3425"/>
            <a:chExt cx="3312" cy="704"/>
          </a:xfrm>
        </p:grpSpPr>
        <p:grpSp>
          <p:nvGrpSpPr>
            <p:cNvPr id="65541" name="Group 5"/>
            <p:cNvGrpSpPr>
              <a:grpSpLocks/>
            </p:cNvGrpSpPr>
            <p:nvPr/>
          </p:nvGrpSpPr>
          <p:grpSpPr bwMode="auto">
            <a:xfrm>
              <a:off x="1345" y="3425"/>
              <a:ext cx="3023" cy="704"/>
              <a:chOff x="1345" y="3425"/>
              <a:chExt cx="3023" cy="704"/>
            </a:xfrm>
          </p:grpSpPr>
          <p:grpSp>
            <p:nvGrpSpPr>
              <p:cNvPr id="65542" name="Group 6"/>
              <p:cNvGrpSpPr>
                <a:grpSpLocks/>
              </p:cNvGrpSpPr>
              <p:nvPr/>
            </p:nvGrpSpPr>
            <p:grpSpPr bwMode="auto">
              <a:xfrm>
                <a:off x="1345" y="3840"/>
                <a:ext cx="191" cy="191"/>
                <a:chOff x="1345" y="3840"/>
                <a:chExt cx="191" cy="191"/>
              </a:xfrm>
            </p:grpSpPr>
            <p:sp>
              <p:nvSpPr>
                <p:cNvPr id="65543" name="Oval 7"/>
                <p:cNvSpPr>
                  <a:spLocks noChangeArrowheads="1"/>
                </p:cNvSpPr>
                <p:nvPr/>
              </p:nvSpPr>
              <p:spPr bwMode="auto">
                <a:xfrm>
                  <a:off x="1345" y="3888"/>
                  <a:ext cx="190" cy="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44" name="Line 8"/>
                <p:cNvSpPr>
                  <a:spLocks noChangeShapeType="1"/>
                </p:cNvSpPr>
                <p:nvPr/>
              </p:nvSpPr>
              <p:spPr bwMode="auto">
                <a:xfrm flipH="1" flipV="1">
                  <a:off x="1345" y="3840"/>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5" name="Line 9"/>
                <p:cNvSpPr>
                  <a:spLocks noChangeShapeType="1"/>
                </p:cNvSpPr>
                <p:nvPr/>
              </p:nvSpPr>
              <p:spPr bwMode="auto">
                <a:xfrm flipV="1">
                  <a:off x="1440" y="3840"/>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6" name="Line 10"/>
                <p:cNvSpPr>
                  <a:spLocks noChangeShapeType="1"/>
                </p:cNvSpPr>
                <p:nvPr/>
              </p:nvSpPr>
              <p:spPr bwMode="auto">
                <a:xfrm flipV="1">
                  <a:off x="1489" y="3840"/>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7" name="Line 11"/>
                <p:cNvSpPr>
                  <a:spLocks noChangeShapeType="1"/>
                </p:cNvSpPr>
                <p:nvPr/>
              </p:nvSpPr>
              <p:spPr bwMode="auto">
                <a:xfrm flipH="1">
                  <a:off x="1346" y="3985"/>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8" name="Line 12"/>
                <p:cNvSpPr>
                  <a:spLocks noChangeShapeType="1"/>
                </p:cNvSpPr>
                <p:nvPr/>
              </p:nvSpPr>
              <p:spPr bwMode="auto">
                <a:xfrm>
                  <a:off x="1440" y="3985"/>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49" name="Line 13"/>
                <p:cNvSpPr>
                  <a:spLocks noChangeShapeType="1"/>
                </p:cNvSpPr>
                <p:nvPr/>
              </p:nvSpPr>
              <p:spPr bwMode="auto">
                <a:xfrm>
                  <a:off x="1490" y="3985"/>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0" name="Line 14"/>
                <p:cNvSpPr>
                  <a:spLocks noChangeShapeType="1"/>
                </p:cNvSpPr>
                <p:nvPr/>
              </p:nvSpPr>
              <p:spPr bwMode="auto">
                <a:xfrm flipV="1">
                  <a:off x="1536" y="3888"/>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1" name="Line 15"/>
                <p:cNvSpPr>
                  <a:spLocks noChangeShapeType="1"/>
                </p:cNvSpPr>
                <p:nvPr/>
              </p:nvSpPr>
              <p:spPr bwMode="auto">
                <a:xfrm>
                  <a:off x="1536" y="3937"/>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5552" name="Group 16"/>
              <p:cNvGrpSpPr>
                <a:grpSpLocks/>
              </p:cNvGrpSpPr>
              <p:nvPr/>
            </p:nvGrpSpPr>
            <p:grpSpPr bwMode="auto">
              <a:xfrm>
                <a:off x="1633" y="3840"/>
                <a:ext cx="191" cy="191"/>
                <a:chOff x="1633" y="3840"/>
                <a:chExt cx="191" cy="191"/>
              </a:xfrm>
            </p:grpSpPr>
            <p:sp>
              <p:nvSpPr>
                <p:cNvPr id="65553" name="Oval 17"/>
                <p:cNvSpPr>
                  <a:spLocks noChangeArrowheads="1"/>
                </p:cNvSpPr>
                <p:nvPr/>
              </p:nvSpPr>
              <p:spPr bwMode="auto">
                <a:xfrm>
                  <a:off x="1633" y="3888"/>
                  <a:ext cx="190" cy="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54" name="Line 18"/>
                <p:cNvSpPr>
                  <a:spLocks noChangeShapeType="1"/>
                </p:cNvSpPr>
                <p:nvPr/>
              </p:nvSpPr>
              <p:spPr bwMode="auto">
                <a:xfrm flipH="1" flipV="1">
                  <a:off x="1633" y="3840"/>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5" name="Line 19"/>
                <p:cNvSpPr>
                  <a:spLocks noChangeShapeType="1"/>
                </p:cNvSpPr>
                <p:nvPr/>
              </p:nvSpPr>
              <p:spPr bwMode="auto">
                <a:xfrm flipV="1">
                  <a:off x="1728" y="3840"/>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6" name="Line 20"/>
                <p:cNvSpPr>
                  <a:spLocks noChangeShapeType="1"/>
                </p:cNvSpPr>
                <p:nvPr/>
              </p:nvSpPr>
              <p:spPr bwMode="auto">
                <a:xfrm flipV="1">
                  <a:off x="1777" y="3840"/>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7" name="Line 21"/>
                <p:cNvSpPr>
                  <a:spLocks noChangeShapeType="1"/>
                </p:cNvSpPr>
                <p:nvPr/>
              </p:nvSpPr>
              <p:spPr bwMode="auto">
                <a:xfrm flipH="1">
                  <a:off x="1634" y="3985"/>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8" name="Line 22"/>
                <p:cNvSpPr>
                  <a:spLocks noChangeShapeType="1"/>
                </p:cNvSpPr>
                <p:nvPr/>
              </p:nvSpPr>
              <p:spPr bwMode="auto">
                <a:xfrm>
                  <a:off x="1728" y="3985"/>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59" name="Line 23"/>
                <p:cNvSpPr>
                  <a:spLocks noChangeShapeType="1"/>
                </p:cNvSpPr>
                <p:nvPr/>
              </p:nvSpPr>
              <p:spPr bwMode="auto">
                <a:xfrm>
                  <a:off x="1778" y="3985"/>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0" name="Line 24"/>
                <p:cNvSpPr>
                  <a:spLocks noChangeShapeType="1"/>
                </p:cNvSpPr>
                <p:nvPr/>
              </p:nvSpPr>
              <p:spPr bwMode="auto">
                <a:xfrm flipV="1">
                  <a:off x="1824" y="3888"/>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1" name="Line 25"/>
                <p:cNvSpPr>
                  <a:spLocks noChangeShapeType="1"/>
                </p:cNvSpPr>
                <p:nvPr/>
              </p:nvSpPr>
              <p:spPr bwMode="auto">
                <a:xfrm>
                  <a:off x="1824" y="3937"/>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562" name="Freeform 26"/>
              <p:cNvSpPr>
                <a:spLocks/>
              </p:cNvSpPr>
              <p:nvPr/>
            </p:nvSpPr>
            <p:spPr bwMode="auto">
              <a:xfrm>
                <a:off x="1924" y="3425"/>
                <a:ext cx="1918" cy="482"/>
              </a:xfrm>
              <a:custGeom>
                <a:avLst/>
                <a:gdLst>
                  <a:gd name="T0" fmla="*/ 0 w 1918"/>
                  <a:gd name="T1" fmla="*/ 481 h 482"/>
                  <a:gd name="T2" fmla="*/ 18 w 1918"/>
                  <a:gd name="T3" fmla="*/ 469 h 482"/>
                  <a:gd name="T4" fmla="*/ 36 w 1918"/>
                  <a:gd name="T5" fmla="*/ 456 h 482"/>
                  <a:gd name="T6" fmla="*/ 67 w 1918"/>
                  <a:gd name="T7" fmla="*/ 425 h 482"/>
                  <a:gd name="T8" fmla="*/ 92 w 1918"/>
                  <a:gd name="T9" fmla="*/ 400 h 482"/>
                  <a:gd name="T10" fmla="*/ 116 w 1918"/>
                  <a:gd name="T11" fmla="*/ 381 h 482"/>
                  <a:gd name="T12" fmla="*/ 122 w 1918"/>
                  <a:gd name="T13" fmla="*/ 369 h 482"/>
                  <a:gd name="T14" fmla="*/ 129 w 1918"/>
                  <a:gd name="T15" fmla="*/ 362 h 482"/>
                  <a:gd name="T16" fmla="*/ 135 w 1918"/>
                  <a:gd name="T17" fmla="*/ 362 h 482"/>
                  <a:gd name="T18" fmla="*/ 147 w 1918"/>
                  <a:gd name="T19" fmla="*/ 350 h 482"/>
                  <a:gd name="T20" fmla="*/ 184 w 1918"/>
                  <a:gd name="T21" fmla="*/ 306 h 482"/>
                  <a:gd name="T22" fmla="*/ 202 w 1918"/>
                  <a:gd name="T23" fmla="*/ 281 h 482"/>
                  <a:gd name="T24" fmla="*/ 227 w 1918"/>
                  <a:gd name="T25" fmla="*/ 262 h 482"/>
                  <a:gd name="T26" fmla="*/ 264 w 1918"/>
                  <a:gd name="T27" fmla="*/ 225 h 482"/>
                  <a:gd name="T28" fmla="*/ 282 w 1918"/>
                  <a:gd name="T29" fmla="*/ 206 h 482"/>
                  <a:gd name="T30" fmla="*/ 307 w 1918"/>
                  <a:gd name="T31" fmla="*/ 200 h 482"/>
                  <a:gd name="T32" fmla="*/ 356 w 1918"/>
                  <a:gd name="T33" fmla="*/ 169 h 482"/>
                  <a:gd name="T34" fmla="*/ 399 w 1918"/>
                  <a:gd name="T35" fmla="*/ 150 h 482"/>
                  <a:gd name="T36" fmla="*/ 497 w 1918"/>
                  <a:gd name="T37" fmla="*/ 112 h 482"/>
                  <a:gd name="T38" fmla="*/ 528 w 1918"/>
                  <a:gd name="T39" fmla="*/ 119 h 482"/>
                  <a:gd name="T40" fmla="*/ 559 w 1918"/>
                  <a:gd name="T41" fmla="*/ 119 h 482"/>
                  <a:gd name="T42" fmla="*/ 583 w 1918"/>
                  <a:gd name="T43" fmla="*/ 125 h 482"/>
                  <a:gd name="T44" fmla="*/ 590 w 1918"/>
                  <a:gd name="T45" fmla="*/ 131 h 482"/>
                  <a:gd name="T46" fmla="*/ 596 w 1918"/>
                  <a:gd name="T47" fmla="*/ 131 h 482"/>
                  <a:gd name="T48" fmla="*/ 620 w 1918"/>
                  <a:gd name="T49" fmla="*/ 156 h 482"/>
                  <a:gd name="T50" fmla="*/ 645 w 1918"/>
                  <a:gd name="T51" fmla="*/ 181 h 482"/>
                  <a:gd name="T52" fmla="*/ 663 w 1918"/>
                  <a:gd name="T53" fmla="*/ 206 h 482"/>
                  <a:gd name="T54" fmla="*/ 682 w 1918"/>
                  <a:gd name="T55" fmla="*/ 231 h 482"/>
                  <a:gd name="T56" fmla="*/ 688 w 1918"/>
                  <a:gd name="T57" fmla="*/ 250 h 482"/>
                  <a:gd name="T58" fmla="*/ 700 w 1918"/>
                  <a:gd name="T59" fmla="*/ 269 h 482"/>
                  <a:gd name="T60" fmla="*/ 706 w 1918"/>
                  <a:gd name="T61" fmla="*/ 275 h 482"/>
                  <a:gd name="T62" fmla="*/ 719 w 1918"/>
                  <a:gd name="T63" fmla="*/ 275 h 482"/>
                  <a:gd name="T64" fmla="*/ 768 w 1918"/>
                  <a:gd name="T65" fmla="*/ 275 h 482"/>
                  <a:gd name="T66" fmla="*/ 811 w 1918"/>
                  <a:gd name="T67" fmla="*/ 269 h 482"/>
                  <a:gd name="T68" fmla="*/ 829 w 1918"/>
                  <a:gd name="T69" fmla="*/ 256 h 482"/>
                  <a:gd name="T70" fmla="*/ 842 w 1918"/>
                  <a:gd name="T71" fmla="*/ 237 h 482"/>
                  <a:gd name="T72" fmla="*/ 854 w 1918"/>
                  <a:gd name="T73" fmla="*/ 212 h 482"/>
                  <a:gd name="T74" fmla="*/ 866 w 1918"/>
                  <a:gd name="T75" fmla="*/ 200 h 482"/>
                  <a:gd name="T76" fmla="*/ 897 w 1918"/>
                  <a:gd name="T77" fmla="*/ 169 h 482"/>
                  <a:gd name="T78" fmla="*/ 921 w 1918"/>
                  <a:gd name="T79" fmla="*/ 137 h 482"/>
                  <a:gd name="T80" fmla="*/ 1001 w 1918"/>
                  <a:gd name="T81" fmla="*/ 69 h 482"/>
                  <a:gd name="T82" fmla="*/ 1087 w 1918"/>
                  <a:gd name="T83" fmla="*/ 12 h 482"/>
                  <a:gd name="T84" fmla="*/ 1137 w 1918"/>
                  <a:gd name="T85" fmla="*/ 6 h 482"/>
                  <a:gd name="T86" fmla="*/ 1186 w 1918"/>
                  <a:gd name="T87" fmla="*/ 0 h 482"/>
                  <a:gd name="T88" fmla="*/ 1229 w 1918"/>
                  <a:gd name="T89" fmla="*/ 6 h 482"/>
                  <a:gd name="T90" fmla="*/ 1247 w 1918"/>
                  <a:gd name="T91" fmla="*/ 12 h 482"/>
                  <a:gd name="T92" fmla="*/ 1259 w 1918"/>
                  <a:gd name="T93" fmla="*/ 25 h 482"/>
                  <a:gd name="T94" fmla="*/ 1284 w 1918"/>
                  <a:gd name="T95" fmla="*/ 56 h 482"/>
                  <a:gd name="T96" fmla="*/ 1309 w 1918"/>
                  <a:gd name="T97" fmla="*/ 100 h 482"/>
                  <a:gd name="T98" fmla="*/ 1321 w 1918"/>
                  <a:gd name="T99" fmla="*/ 144 h 482"/>
                  <a:gd name="T100" fmla="*/ 1339 w 1918"/>
                  <a:gd name="T101" fmla="*/ 181 h 482"/>
                  <a:gd name="T102" fmla="*/ 1364 w 1918"/>
                  <a:gd name="T103" fmla="*/ 219 h 482"/>
                  <a:gd name="T104" fmla="*/ 1395 w 1918"/>
                  <a:gd name="T105" fmla="*/ 250 h 482"/>
                  <a:gd name="T106" fmla="*/ 1462 w 1918"/>
                  <a:gd name="T107" fmla="*/ 294 h 482"/>
                  <a:gd name="T108" fmla="*/ 1518 w 1918"/>
                  <a:gd name="T109" fmla="*/ 319 h 482"/>
                  <a:gd name="T110" fmla="*/ 1567 w 1918"/>
                  <a:gd name="T111" fmla="*/ 337 h 482"/>
                  <a:gd name="T112" fmla="*/ 1622 w 1918"/>
                  <a:gd name="T113" fmla="*/ 344 h 482"/>
                  <a:gd name="T114" fmla="*/ 1677 w 1918"/>
                  <a:gd name="T115" fmla="*/ 344 h 482"/>
                  <a:gd name="T116" fmla="*/ 1794 w 1918"/>
                  <a:gd name="T117" fmla="*/ 344 h 482"/>
                  <a:gd name="T118" fmla="*/ 1917 w 1918"/>
                  <a:gd name="T119" fmla="*/ 33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8" h="482">
                    <a:moveTo>
                      <a:pt x="0" y="481"/>
                    </a:moveTo>
                    <a:lnTo>
                      <a:pt x="18" y="469"/>
                    </a:lnTo>
                    <a:lnTo>
                      <a:pt x="36" y="456"/>
                    </a:lnTo>
                    <a:lnTo>
                      <a:pt x="67" y="425"/>
                    </a:lnTo>
                    <a:lnTo>
                      <a:pt x="92" y="400"/>
                    </a:lnTo>
                    <a:lnTo>
                      <a:pt x="116" y="381"/>
                    </a:lnTo>
                    <a:lnTo>
                      <a:pt x="122" y="369"/>
                    </a:lnTo>
                    <a:lnTo>
                      <a:pt x="129" y="362"/>
                    </a:lnTo>
                    <a:lnTo>
                      <a:pt x="135" y="362"/>
                    </a:lnTo>
                    <a:lnTo>
                      <a:pt x="147" y="350"/>
                    </a:lnTo>
                    <a:lnTo>
                      <a:pt x="184" y="306"/>
                    </a:lnTo>
                    <a:lnTo>
                      <a:pt x="202" y="281"/>
                    </a:lnTo>
                    <a:lnTo>
                      <a:pt x="227" y="262"/>
                    </a:lnTo>
                    <a:lnTo>
                      <a:pt x="264" y="225"/>
                    </a:lnTo>
                    <a:lnTo>
                      <a:pt x="282" y="206"/>
                    </a:lnTo>
                    <a:lnTo>
                      <a:pt x="307" y="200"/>
                    </a:lnTo>
                    <a:lnTo>
                      <a:pt x="356" y="169"/>
                    </a:lnTo>
                    <a:lnTo>
                      <a:pt x="399" y="150"/>
                    </a:lnTo>
                    <a:lnTo>
                      <a:pt x="497" y="112"/>
                    </a:lnTo>
                    <a:lnTo>
                      <a:pt x="528" y="119"/>
                    </a:lnTo>
                    <a:lnTo>
                      <a:pt x="559" y="119"/>
                    </a:lnTo>
                    <a:lnTo>
                      <a:pt x="583" y="125"/>
                    </a:lnTo>
                    <a:lnTo>
                      <a:pt x="590" y="131"/>
                    </a:lnTo>
                    <a:lnTo>
                      <a:pt x="596" y="131"/>
                    </a:lnTo>
                    <a:lnTo>
                      <a:pt x="620" y="156"/>
                    </a:lnTo>
                    <a:lnTo>
                      <a:pt x="645" y="181"/>
                    </a:lnTo>
                    <a:lnTo>
                      <a:pt x="663" y="206"/>
                    </a:lnTo>
                    <a:lnTo>
                      <a:pt x="682" y="231"/>
                    </a:lnTo>
                    <a:lnTo>
                      <a:pt x="688" y="250"/>
                    </a:lnTo>
                    <a:lnTo>
                      <a:pt x="700" y="269"/>
                    </a:lnTo>
                    <a:lnTo>
                      <a:pt x="706" y="275"/>
                    </a:lnTo>
                    <a:lnTo>
                      <a:pt x="719" y="275"/>
                    </a:lnTo>
                    <a:lnTo>
                      <a:pt x="768" y="275"/>
                    </a:lnTo>
                    <a:lnTo>
                      <a:pt x="811" y="269"/>
                    </a:lnTo>
                    <a:lnTo>
                      <a:pt x="829" y="256"/>
                    </a:lnTo>
                    <a:lnTo>
                      <a:pt x="842" y="237"/>
                    </a:lnTo>
                    <a:lnTo>
                      <a:pt x="854" y="212"/>
                    </a:lnTo>
                    <a:lnTo>
                      <a:pt x="866" y="200"/>
                    </a:lnTo>
                    <a:lnTo>
                      <a:pt x="897" y="169"/>
                    </a:lnTo>
                    <a:lnTo>
                      <a:pt x="921" y="137"/>
                    </a:lnTo>
                    <a:lnTo>
                      <a:pt x="1001" y="69"/>
                    </a:lnTo>
                    <a:lnTo>
                      <a:pt x="1087" y="12"/>
                    </a:lnTo>
                    <a:lnTo>
                      <a:pt x="1137" y="6"/>
                    </a:lnTo>
                    <a:lnTo>
                      <a:pt x="1186" y="0"/>
                    </a:lnTo>
                    <a:lnTo>
                      <a:pt x="1229" y="6"/>
                    </a:lnTo>
                    <a:lnTo>
                      <a:pt x="1247" y="12"/>
                    </a:lnTo>
                    <a:lnTo>
                      <a:pt x="1259" y="25"/>
                    </a:lnTo>
                    <a:lnTo>
                      <a:pt x="1284" y="56"/>
                    </a:lnTo>
                    <a:lnTo>
                      <a:pt x="1309" y="100"/>
                    </a:lnTo>
                    <a:lnTo>
                      <a:pt x="1321" y="144"/>
                    </a:lnTo>
                    <a:lnTo>
                      <a:pt x="1339" y="181"/>
                    </a:lnTo>
                    <a:lnTo>
                      <a:pt x="1364" y="219"/>
                    </a:lnTo>
                    <a:lnTo>
                      <a:pt x="1395" y="250"/>
                    </a:lnTo>
                    <a:lnTo>
                      <a:pt x="1462" y="294"/>
                    </a:lnTo>
                    <a:lnTo>
                      <a:pt x="1518" y="319"/>
                    </a:lnTo>
                    <a:lnTo>
                      <a:pt x="1567" y="337"/>
                    </a:lnTo>
                    <a:lnTo>
                      <a:pt x="1622" y="344"/>
                    </a:lnTo>
                    <a:lnTo>
                      <a:pt x="1677" y="344"/>
                    </a:lnTo>
                    <a:lnTo>
                      <a:pt x="1794" y="344"/>
                    </a:lnTo>
                    <a:lnTo>
                      <a:pt x="1917" y="337"/>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3" name="Freeform 27"/>
              <p:cNvSpPr>
                <a:spLocks/>
              </p:cNvSpPr>
              <p:nvPr/>
            </p:nvSpPr>
            <p:spPr bwMode="auto">
              <a:xfrm>
                <a:off x="2043" y="3667"/>
                <a:ext cx="1769" cy="306"/>
              </a:xfrm>
              <a:custGeom>
                <a:avLst/>
                <a:gdLst>
                  <a:gd name="T0" fmla="*/ 0 w 1769"/>
                  <a:gd name="T1" fmla="*/ 305 h 306"/>
                  <a:gd name="T2" fmla="*/ 30 w 1769"/>
                  <a:gd name="T3" fmla="*/ 273 h 306"/>
                  <a:gd name="T4" fmla="*/ 61 w 1769"/>
                  <a:gd name="T5" fmla="*/ 241 h 306"/>
                  <a:gd name="T6" fmla="*/ 122 w 1769"/>
                  <a:gd name="T7" fmla="*/ 203 h 306"/>
                  <a:gd name="T8" fmla="*/ 177 w 1769"/>
                  <a:gd name="T9" fmla="*/ 165 h 306"/>
                  <a:gd name="T10" fmla="*/ 195 w 1769"/>
                  <a:gd name="T11" fmla="*/ 152 h 306"/>
                  <a:gd name="T12" fmla="*/ 213 w 1769"/>
                  <a:gd name="T13" fmla="*/ 140 h 306"/>
                  <a:gd name="T14" fmla="*/ 231 w 1769"/>
                  <a:gd name="T15" fmla="*/ 127 h 306"/>
                  <a:gd name="T16" fmla="*/ 256 w 1769"/>
                  <a:gd name="T17" fmla="*/ 121 h 306"/>
                  <a:gd name="T18" fmla="*/ 292 w 1769"/>
                  <a:gd name="T19" fmla="*/ 102 h 306"/>
                  <a:gd name="T20" fmla="*/ 335 w 1769"/>
                  <a:gd name="T21" fmla="*/ 89 h 306"/>
                  <a:gd name="T22" fmla="*/ 372 w 1769"/>
                  <a:gd name="T23" fmla="*/ 102 h 306"/>
                  <a:gd name="T24" fmla="*/ 414 w 1769"/>
                  <a:gd name="T25" fmla="*/ 121 h 306"/>
                  <a:gd name="T26" fmla="*/ 488 w 1769"/>
                  <a:gd name="T27" fmla="*/ 152 h 306"/>
                  <a:gd name="T28" fmla="*/ 500 w 1769"/>
                  <a:gd name="T29" fmla="*/ 159 h 306"/>
                  <a:gd name="T30" fmla="*/ 512 w 1769"/>
                  <a:gd name="T31" fmla="*/ 165 h 306"/>
                  <a:gd name="T32" fmla="*/ 524 w 1769"/>
                  <a:gd name="T33" fmla="*/ 172 h 306"/>
                  <a:gd name="T34" fmla="*/ 536 w 1769"/>
                  <a:gd name="T35" fmla="*/ 172 h 306"/>
                  <a:gd name="T36" fmla="*/ 561 w 1769"/>
                  <a:gd name="T37" fmla="*/ 178 h 306"/>
                  <a:gd name="T38" fmla="*/ 567 w 1769"/>
                  <a:gd name="T39" fmla="*/ 184 h 306"/>
                  <a:gd name="T40" fmla="*/ 573 w 1769"/>
                  <a:gd name="T41" fmla="*/ 184 h 306"/>
                  <a:gd name="T42" fmla="*/ 616 w 1769"/>
                  <a:gd name="T43" fmla="*/ 184 h 306"/>
                  <a:gd name="T44" fmla="*/ 652 w 1769"/>
                  <a:gd name="T45" fmla="*/ 178 h 306"/>
                  <a:gd name="T46" fmla="*/ 664 w 1769"/>
                  <a:gd name="T47" fmla="*/ 178 h 306"/>
                  <a:gd name="T48" fmla="*/ 683 w 1769"/>
                  <a:gd name="T49" fmla="*/ 172 h 306"/>
                  <a:gd name="T50" fmla="*/ 695 w 1769"/>
                  <a:gd name="T51" fmla="*/ 165 h 306"/>
                  <a:gd name="T52" fmla="*/ 701 w 1769"/>
                  <a:gd name="T53" fmla="*/ 165 h 306"/>
                  <a:gd name="T54" fmla="*/ 738 w 1769"/>
                  <a:gd name="T55" fmla="*/ 140 h 306"/>
                  <a:gd name="T56" fmla="*/ 768 w 1769"/>
                  <a:gd name="T57" fmla="*/ 127 h 306"/>
                  <a:gd name="T58" fmla="*/ 811 w 1769"/>
                  <a:gd name="T59" fmla="*/ 89 h 306"/>
                  <a:gd name="T60" fmla="*/ 866 w 1769"/>
                  <a:gd name="T61" fmla="*/ 64 h 306"/>
                  <a:gd name="T62" fmla="*/ 969 w 1769"/>
                  <a:gd name="T63" fmla="*/ 19 h 306"/>
                  <a:gd name="T64" fmla="*/ 1006 w 1769"/>
                  <a:gd name="T65" fmla="*/ 6 h 306"/>
                  <a:gd name="T66" fmla="*/ 1042 w 1769"/>
                  <a:gd name="T67" fmla="*/ 0 h 306"/>
                  <a:gd name="T68" fmla="*/ 1091 w 1769"/>
                  <a:gd name="T69" fmla="*/ 0 h 306"/>
                  <a:gd name="T70" fmla="*/ 1146 w 1769"/>
                  <a:gd name="T71" fmla="*/ 6 h 306"/>
                  <a:gd name="T72" fmla="*/ 1152 w 1769"/>
                  <a:gd name="T73" fmla="*/ 13 h 306"/>
                  <a:gd name="T74" fmla="*/ 1164 w 1769"/>
                  <a:gd name="T75" fmla="*/ 32 h 306"/>
                  <a:gd name="T76" fmla="*/ 1177 w 1769"/>
                  <a:gd name="T77" fmla="*/ 44 h 306"/>
                  <a:gd name="T78" fmla="*/ 1183 w 1769"/>
                  <a:gd name="T79" fmla="*/ 57 h 306"/>
                  <a:gd name="T80" fmla="*/ 1207 w 1769"/>
                  <a:gd name="T81" fmla="*/ 76 h 306"/>
                  <a:gd name="T82" fmla="*/ 1219 w 1769"/>
                  <a:gd name="T83" fmla="*/ 89 h 306"/>
                  <a:gd name="T84" fmla="*/ 1231 w 1769"/>
                  <a:gd name="T85" fmla="*/ 102 h 306"/>
                  <a:gd name="T86" fmla="*/ 1256 w 1769"/>
                  <a:gd name="T87" fmla="*/ 121 h 306"/>
                  <a:gd name="T88" fmla="*/ 1268 w 1769"/>
                  <a:gd name="T89" fmla="*/ 127 h 306"/>
                  <a:gd name="T90" fmla="*/ 1286 w 1769"/>
                  <a:gd name="T91" fmla="*/ 127 h 306"/>
                  <a:gd name="T92" fmla="*/ 1298 w 1769"/>
                  <a:gd name="T93" fmla="*/ 127 h 306"/>
                  <a:gd name="T94" fmla="*/ 1311 w 1769"/>
                  <a:gd name="T95" fmla="*/ 127 h 306"/>
                  <a:gd name="T96" fmla="*/ 1390 w 1769"/>
                  <a:gd name="T97" fmla="*/ 146 h 306"/>
                  <a:gd name="T98" fmla="*/ 1469 w 1769"/>
                  <a:gd name="T99" fmla="*/ 159 h 306"/>
                  <a:gd name="T100" fmla="*/ 1628 w 1769"/>
                  <a:gd name="T101" fmla="*/ 172 h 306"/>
                  <a:gd name="T102" fmla="*/ 1664 w 1769"/>
                  <a:gd name="T103" fmla="*/ 184 h 306"/>
                  <a:gd name="T104" fmla="*/ 1695 w 1769"/>
                  <a:gd name="T105" fmla="*/ 191 h 306"/>
                  <a:gd name="T106" fmla="*/ 1719 w 1769"/>
                  <a:gd name="T107" fmla="*/ 197 h 306"/>
                  <a:gd name="T108" fmla="*/ 1744 w 1769"/>
                  <a:gd name="T109" fmla="*/ 197 h 306"/>
                  <a:gd name="T110" fmla="*/ 1762 w 1769"/>
                  <a:gd name="T111" fmla="*/ 203 h 306"/>
                  <a:gd name="T112" fmla="*/ 1768 w 1769"/>
                  <a:gd name="T113"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9" h="306">
                    <a:moveTo>
                      <a:pt x="0" y="305"/>
                    </a:moveTo>
                    <a:lnTo>
                      <a:pt x="30" y="273"/>
                    </a:lnTo>
                    <a:lnTo>
                      <a:pt x="61" y="241"/>
                    </a:lnTo>
                    <a:lnTo>
                      <a:pt x="122" y="203"/>
                    </a:lnTo>
                    <a:lnTo>
                      <a:pt x="177" y="165"/>
                    </a:lnTo>
                    <a:lnTo>
                      <a:pt x="195" y="152"/>
                    </a:lnTo>
                    <a:lnTo>
                      <a:pt x="213" y="140"/>
                    </a:lnTo>
                    <a:lnTo>
                      <a:pt x="231" y="127"/>
                    </a:lnTo>
                    <a:lnTo>
                      <a:pt x="256" y="121"/>
                    </a:lnTo>
                    <a:lnTo>
                      <a:pt x="292" y="102"/>
                    </a:lnTo>
                    <a:lnTo>
                      <a:pt x="335" y="89"/>
                    </a:lnTo>
                    <a:lnTo>
                      <a:pt x="372" y="102"/>
                    </a:lnTo>
                    <a:lnTo>
                      <a:pt x="414" y="121"/>
                    </a:lnTo>
                    <a:lnTo>
                      <a:pt x="488" y="152"/>
                    </a:lnTo>
                    <a:lnTo>
                      <a:pt x="500" y="159"/>
                    </a:lnTo>
                    <a:lnTo>
                      <a:pt x="512" y="165"/>
                    </a:lnTo>
                    <a:lnTo>
                      <a:pt x="524" y="172"/>
                    </a:lnTo>
                    <a:lnTo>
                      <a:pt x="536" y="172"/>
                    </a:lnTo>
                    <a:lnTo>
                      <a:pt x="561" y="178"/>
                    </a:lnTo>
                    <a:lnTo>
                      <a:pt x="567" y="184"/>
                    </a:lnTo>
                    <a:lnTo>
                      <a:pt x="573" y="184"/>
                    </a:lnTo>
                    <a:lnTo>
                      <a:pt x="616" y="184"/>
                    </a:lnTo>
                    <a:lnTo>
                      <a:pt x="652" y="178"/>
                    </a:lnTo>
                    <a:lnTo>
                      <a:pt x="664" y="178"/>
                    </a:lnTo>
                    <a:lnTo>
                      <a:pt x="683" y="172"/>
                    </a:lnTo>
                    <a:lnTo>
                      <a:pt x="695" y="165"/>
                    </a:lnTo>
                    <a:lnTo>
                      <a:pt x="701" y="165"/>
                    </a:lnTo>
                    <a:lnTo>
                      <a:pt x="738" y="140"/>
                    </a:lnTo>
                    <a:lnTo>
                      <a:pt x="768" y="127"/>
                    </a:lnTo>
                    <a:lnTo>
                      <a:pt x="811" y="89"/>
                    </a:lnTo>
                    <a:lnTo>
                      <a:pt x="866" y="64"/>
                    </a:lnTo>
                    <a:lnTo>
                      <a:pt x="969" y="19"/>
                    </a:lnTo>
                    <a:lnTo>
                      <a:pt x="1006" y="6"/>
                    </a:lnTo>
                    <a:lnTo>
                      <a:pt x="1042" y="0"/>
                    </a:lnTo>
                    <a:lnTo>
                      <a:pt x="1091" y="0"/>
                    </a:lnTo>
                    <a:lnTo>
                      <a:pt x="1146" y="6"/>
                    </a:lnTo>
                    <a:lnTo>
                      <a:pt x="1152" y="13"/>
                    </a:lnTo>
                    <a:lnTo>
                      <a:pt x="1164" y="32"/>
                    </a:lnTo>
                    <a:lnTo>
                      <a:pt x="1177" y="44"/>
                    </a:lnTo>
                    <a:lnTo>
                      <a:pt x="1183" y="57"/>
                    </a:lnTo>
                    <a:lnTo>
                      <a:pt x="1207" y="76"/>
                    </a:lnTo>
                    <a:lnTo>
                      <a:pt x="1219" y="89"/>
                    </a:lnTo>
                    <a:lnTo>
                      <a:pt x="1231" y="102"/>
                    </a:lnTo>
                    <a:lnTo>
                      <a:pt x="1256" y="121"/>
                    </a:lnTo>
                    <a:lnTo>
                      <a:pt x="1268" y="127"/>
                    </a:lnTo>
                    <a:lnTo>
                      <a:pt x="1286" y="127"/>
                    </a:lnTo>
                    <a:lnTo>
                      <a:pt x="1298" y="127"/>
                    </a:lnTo>
                    <a:lnTo>
                      <a:pt x="1311" y="127"/>
                    </a:lnTo>
                    <a:lnTo>
                      <a:pt x="1390" y="146"/>
                    </a:lnTo>
                    <a:lnTo>
                      <a:pt x="1469" y="159"/>
                    </a:lnTo>
                    <a:lnTo>
                      <a:pt x="1628" y="172"/>
                    </a:lnTo>
                    <a:lnTo>
                      <a:pt x="1664" y="184"/>
                    </a:lnTo>
                    <a:lnTo>
                      <a:pt x="1695" y="191"/>
                    </a:lnTo>
                    <a:lnTo>
                      <a:pt x="1719" y="197"/>
                    </a:lnTo>
                    <a:lnTo>
                      <a:pt x="1744" y="197"/>
                    </a:lnTo>
                    <a:lnTo>
                      <a:pt x="1762" y="203"/>
                    </a:lnTo>
                    <a:lnTo>
                      <a:pt x="1768" y="203"/>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4" name="Freeform 28"/>
              <p:cNvSpPr>
                <a:spLocks/>
              </p:cNvSpPr>
              <p:nvPr/>
            </p:nvSpPr>
            <p:spPr bwMode="auto">
              <a:xfrm>
                <a:off x="2046" y="3882"/>
                <a:ext cx="1760" cy="150"/>
              </a:xfrm>
              <a:custGeom>
                <a:avLst/>
                <a:gdLst>
                  <a:gd name="T0" fmla="*/ 0 w 1760"/>
                  <a:gd name="T1" fmla="*/ 104 h 150"/>
                  <a:gd name="T2" fmla="*/ 146 w 1760"/>
                  <a:gd name="T3" fmla="*/ 117 h 150"/>
                  <a:gd name="T4" fmla="*/ 286 w 1760"/>
                  <a:gd name="T5" fmla="*/ 123 h 150"/>
                  <a:gd name="T6" fmla="*/ 426 w 1760"/>
                  <a:gd name="T7" fmla="*/ 130 h 150"/>
                  <a:gd name="T8" fmla="*/ 578 w 1760"/>
                  <a:gd name="T9" fmla="*/ 130 h 150"/>
                  <a:gd name="T10" fmla="*/ 633 w 1760"/>
                  <a:gd name="T11" fmla="*/ 136 h 150"/>
                  <a:gd name="T12" fmla="*/ 675 w 1760"/>
                  <a:gd name="T13" fmla="*/ 143 h 150"/>
                  <a:gd name="T14" fmla="*/ 712 w 1760"/>
                  <a:gd name="T15" fmla="*/ 143 h 150"/>
                  <a:gd name="T16" fmla="*/ 742 w 1760"/>
                  <a:gd name="T17" fmla="*/ 143 h 150"/>
                  <a:gd name="T18" fmla="*/ 785 w 1760"/>
                  <a:gd name="T19" fmla="*/ 149 h 150"/>
                  <a:gd name="T20" fmla="*/ 828 w 1760"/>
                  <a:gd name="T21" fmla="*/ 149 h 150"/>
                  <a:gd name="T22" fmla="*/ 852 w 1760"/>
                  <a:gd name="T23" fmla="*/ 149 h 150"/>
                  <a:gd name="T24" fmla="*/ 882 w 1760"/>
                  <a:gd name="T25" fmla="*/ 143 h 150"/>
                  <a:gd name="T26" fmla="*/ 919 w 1760"/>
                  <a:gd name="T27" fmla="*/ 143 h 150"/>
                  <a:gd name="T28" fmla="*/ 974 w 1760"/>
                  <a:gd name="T29" fmla="*/ 143 h 150"/>
                  <a:gd name="T30" fmla="*/ 1035 w 1760"/>
                  <a:gd name="T31" fmla="*/ 143 h 150"/>
                  <a:gd name="T32" fmla="*/ 1108 w 1760"/>
                  <a:gd name="T33" fmla="*/ 136 h 150"/>
                  <a:gd name="T34" fmla="*/ 1205 w 1760"/>
                  <a:gd name="T35" fmla="*/ 136 h 150"/>
                  <a:gd name="T36" fmla="*/ 1315 w 1760"/>
                  <a:gd name="T37" fmla="*/ 136 h 150"/>
                  <a:gd name="T38" fmla="*/ 1357 w 1760"/>
                  <a:gd name="T39" fmla="*/ 136 h 150"/>
                  <a:gd name="T40" fmla="*/ 1400 w 1760"/>
                  <a:gd name="T41" fmla="*/ 130 h 150"/>
                  <a:gd name="T42" fmla="*/ 1418 w 1760"/>
                  <a:gd name="T43" fmla="*/ 130 h 150"/>
                  <a:gd name="T44" fmla="*/ 1442 w 1760"/>
                  <a:gd name="T45" fmla="*/ 117 h 150"/>
                  <a:gd name="T46" fmla="*/ 1479 w 1760"/>
                  <a:gd name="T47" fmla="*/ 104 h 150"/>
                  <a:gd name="T48" fmla="*/ 1546 w 1760"/>
                  <a:gd name="T49" fmla="*/ 78 h 150"/>
                  <a:gd name="T50" fmla="*/ 1607 w 1760"/>
                  <a:gd name="T51" fmla="*/ 52 h 150"/>
                  <a:gd name="T52" fmla="*/ 1662 w 1760"/>
                  <a:gd name="T53" fmla="*/ 39 h 150"/>
                  <a:gd name="T54" fmla="*/ 1710 w 1760"/>
                  <a:gd name="T55" fmla="*/ 26 h 150"/>
                  <a:gd name="T56" fmla="*/ 1735 w 1760"/>
                  <a:gd name="T57" fmla="*/ 13 h 150"/>
                  <a:gd name="T58" fmla="*/ 1759 w 176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60" h="150">
                    <a:moveTo>
                      <a:pt x="0" y="104"/>
                    </a:moveTo>
                    <a:lnTo>
                      <a:pt x="146" y="117"/>
                    </a:lnTo>
                    <a:lnTo>
                      <a:pt x="286" y="123"/>
                    </a:lnTo>
                    <a:lnTo>
                      <a:pt x="426" y="130"/>
                    </a:lnTo>
                    <a:lnTo>
                      <a:pt x="578" y="130"/>
                    </a:lnTo>
                    <a:lnTo>
                      <a:pt x="633" y="136"/>
                    </a:lnTo>
                    <a:lnTo>
                      <a:pt x="675" y="143"/>
                    </a:lnTo>
                    <a:lnTo>
                      <a:pt x="712" y="143"/>
                    </a:lnTo>
                    <a:lnTo>
                      <a:pt x="742" y="143"/>
                    </a:lnTo>
                    <a:lnTo>
                      <a:pt x="785" y="149"/>
                    </a:lnTo>
                    <a:lnTo>
                      <a:pt x="828" y="149"/>
                    </a:lnTo>
                    <a:lnTo>
                      <a:pt x="852" y="149"/>
                    </a:lnTo>
                    <a:lnTo>
                      <a:pt x="882" y="143"/>
                    </a:lnTo>
                    <a:lnTo>
                      <a:pt x="919" y="143"/>
                    </a:lnTo>
                    <a:lnTo>
                      <a:pt x="974" y="143"/>
                    </a:lnTo>
                    <a:lnTo>
                      <a:pt x="1035" y="143"/>
                    </a:lnTo>
                    <a:lnTo>
                      <a:pt x="1108" y="136"/>
                    </a:lnTo>
                    <a:lnTo>
                      <a:pt x="1205" y="136"/>
                    </a:lnTo>
                    <a:lnTo>
                      <a:pt x="1315" y="136"/>
                    </a:lnTo>
                    <a:lnTo>
                      <a:pt x="1357" y="136"/>
                    </a:lnTo>
                    <a:lnTo>
                      <a:pt x="1400" y="130"/>
                    </a:lnTo>
                    <a:lnTo>
                      <a:pt x="1418" y="130"/>
                    </a:lnTo>
                    <a:lnTo>
                      <a:pt x="1442" y="117"/>
                    </a:lnTo>
                    <a:lnTo>
                      <a:pt x="1479" y="104"/>
                    </a:lnTo>
                    <a:lnTo>
                      <a:pt x="1546" y="78"/>
                    </a:lnTo>
                    <a:lnTo>
                      <a:pt x="1607" y="52"/>
                    </a:lnTo>
                    <a:lnTo>
                      <a:pt x="1662" y="39"/>
                    </a:lnTo>
                    <a:lnTo>
                      <a:pt x="1710" y="26"/>
                    </a:lnTo>
                    <a:lnTo>
                      <a:pt x="1735" y="13"/>
                    </a:lnTo>
                    <a:lnTo>
                      <a:pt x="1759"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5" name="Freeform 29"/>
              <p:cNvSpPr>
                <a:spLocks/>
              </p:cNvSpPr>
              <p:nvPr/>
            </p:nvSpPr>
            <p:spPr bwMode="auto">
              <a:xfrm>
                <a:off x="1927" y="3976"/>
                <a:ext cx="1947" cy="153"/>
              </a:xfrm>
              <a:custGeom>
                <a:avLst/>
                <a:gdLst>
                  <a:gd name="T0" fmla="*/ 0 w 1947"/>
                  <a:gd name="T1" fmla="*/ 99 h 153"/>
                  <a:gd name="T2" fmla="*/ 124 w 1947"/>
                  <a:gd name="T3" fmla="*/ 112 h 153"/>
                  <a:gd name="T4" fmla="*/ 248 w 1947"/>
                  <a:gd name="T5" fmla="*/ 119 h 153"/>
                  <a:gd name="T6" fmla="*/ 304 w 1947"/>
                  <a:gd name="T7" fmla="*/ 132 h 153"/>
                  <a:gd name="T8" fmla="*/ 360 w 1947"/>
                  <a:gd name="T9" fmla="*/ 139 h 153"/>
                  <a:gd name="T10" fmla="*/ 391 w 1947"/>
                  <a:gd name="T11" fmla="*/ 139 h 153"/>
                  <a:gd name="T12" fmla="*/ 434 w 1947"/>
                  <a:gd name="T13" fmla="*/ 145 h 153"/>
                  <a:gd name="T14" fmla="*/ 508 w 1947"/>
                  <a:gd name="T15" fmla="*/ 145 h 153"/>
                  <a:gd name="T16" fmla="*/ 546 w 1947"/>
                  <a:gd name="T17" fmla="*/ 152 h 153"/>
                  <a:gd name="T18" fmla="*/ 577 w 1947"/>
                  <a:gd name="T19" fmla="*/ 152 h 153"/>
                  <a:gd name="T20" fmla="*/ 595 w 1947"/>
                  <a:gd name="T21" fmla="*/ 152 h 153"/>
                  <a:gd name="T22" fmla="*/ 601 w 1947"/>
                  <a:gd name="T23" fmla="*/ 152 h 153"/>
                  <a:gd name="T24" fmla="*/ 961 w 1947"/>
                  <a:gd name="T25" fmla="*/ 152 h 153"/>
                  <a:gd name="T26" fmla="*/ 1320 w 1947"/>
                  <a:gd name="T27" fmla="*/ 145 h 153"/>
                  <a:gd name="T28" fmla="*/ 1364 w 1947"/>
                  <a:gd name="T29" fmla="*/ 145 h 153"/>
                  <a:gd name="T30" fmla="*/ 1407 w 1947"/>
                  <a:gd name="T31" fmla="*/ 139 h 153"/>
                  <a:gd name="T32" fmla="*/ 1444 w 1947"/>
                  <a:gd name="T33" fmla="*/ 132 h 153"/>
                  <a:gd name="T34" fmla="*/ 1487 w 1947"/>
                  <a:gd name="T35" fmla="*/ 119 h 153"/>
                  <a:gd name="T36" fmla="*/ 1518 w 1947"/>
                  <a:gd name="T37" fmla="*/ 112 h 153"/>
                  <a:gd name="T38" fmla="*/ 1549 w 1947"/>
                  <a:gd name="T39" fmla="*/ 106 h 153"/>
                  <a:gd name="T40" fmla="*/ 1574 w 1947"/>
                  <a:gd name="T41" fmla="*/ 99 h 153"/>
                  <a:gd name="T42" fmla="*/ 1587 w 1947"/>
                  <a:gd name="T43" fmla="*/ 99 h 153"/>
                  <a:gd name="T44" fmla="*/ 1642 w 1947"/>
                  <a:gd name="T45" fmla="*/ 73 h 153"/>
                  <a:gd name="T46" fmla="*/ 1704 w 1947"/>
                  <a:gd name="T47" fmla="*/ 60 h 153"/>
                  <a:gd name="T48" fmla="*/ 1766 w 1947"/>
                  <a:gd name="T49" fmla="*/ 53 h 153"/>
                  <a:gd name="T50" fmla="*/ 1822 w 1947"/>
                  <a:gd name="T51" fmla="*/ 46 h 153"/>
                  <a:gd name="T52" fmla="*/ 1859 w 1947"/>
                  <a:gd name="T53" fmla="*/ 40 h 153"/>
                  <a:gd name="T54" fmla="*/ 1890 w 1947"/>
                  <a:gd name="T55" fmla="*/ 33 h 153"/>
                  <a:gd name="T56" fmla="*/ 1903 w 1947"/>
                  <a:gd name="T57" fmla="*/ 27 h 153"/>
                  <a:gd name="T58" fmla="*/ 1909 w 1947"/>
                  <a:gd name="T59" fmla="*/ 20 h 153"/>
                  <a:gd name="T60" fmla="*/ 1934 w 1947"/>
                  <a:gd name="T61" fmla="*/ 13 h 153"/>
                  <a:gd name="T62" fmla="*/ 1940 w 1947"/>
                  <a:gd name="T63" fmla="*/ 13 h 153"/>
                  <a:gd name="T64" fmla="*/ 1946 w 1947"/>
                  <a:gd name="T65" fmla="*/ 7 h 153"/>
                  <a:gd name="T66" fmla="*/ 1946 w 1947"/>
                  <a:gd name="T6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7" h="153">
                    <a:moveTo>
                      <a:pt x="0" y="99"/>
                    </a:moveTo>
                    <a:lnTo>
                      <a:pt x="124" y="112"/>
                    </a:lnTo>
                    <a:lnTo>
                      <a:pt x="248" y="119"/>
                    </a:lnTo>
                    <a:lnTo>
                      <a:pt x="304" y="132"/>
                    </a:lnTo>
                    <a:lnTo>
                      <a:pt x="360" y="139"/>
                    </a:lnTo>
                    <a:lnTo>
                      <a:pt x="391" y="139"/>
                    </a:lnTo>
                    <a:lnTo>
                      <a:pt x="434" y="145"/>
                    </a:lnTo>
                    <a:lnTo>
                      <a:pt x="508" y="145"/>
                    </a:lnTo>
                    <a:lnTo>
                      <a:pt x="546" y="152"/>
                    </a:lnTo>
                    <a:lnTo>
                      <a:pt x="577" y="152"/>
                    </a:lnTo>
                    <a:lnTo>
                      <a:pt x="595" y="152"/>
                    </a:lnTo>
                    <a:lnTo>
                      <a:pt x="601" y="152"/>
                    </a:lnTo>
                    <a:lnTo>
                      <a:pt x="961" y="152"/>
                    </a:lnTo>
                    <a:lnTo>
                      <a:pt x="1320" y="145"/>
                    </a:lnTo>
                    <a:lnTo>
                      <a:pt x="1364" y="145"/>
                    </a:lnTo>
                    <a:lnTo>
                      <a:pt x="1407" y="139"/>
                    </a:lnTo>
                    <a:lnTo>
                      <a:pt x="1444" y="132"/>
                    </a:lnTo>
                    <a:lnTo>
                      <a:pt x="1487" y="119"/>
                    </a:lnTo>
                    <a:lnTo>
                      <a:pt x="1518" y="112"/>
                    </a:lnTo>
                    <a:lnTo>
                      <a:pt x="1549" y="106"/>
                    </a:lnTo>
                    <a:lnTo>
                      <a:pt x="1574" y="99"/>
                    </a:lnTo>
                    <a:lnTo>
                      <a:pt x="1587" y="99"/>
                    </a:lnTo>
                    <a:lnTo>
                      <a:pt x="1642" y="73"/>
                    </a:lnTo>
                    <a:lnTo>
                      <a:pt x="1704" y="60"/>
                    </a:lnTo>
                    <a:lnTo>
                      <a:pt x="1766" y="53"/>
                    </a:lnTo>
                    <a:lnTo>
                      <a:pt x="1822" y="46"/>
                    </a:lnTo>
                    <a:lnTo>
                      <a:pt x="1859" y="40"/>
                    </a:lnTo>
                    <a:lnTo>
                      <a:pt x="1890" y="33"/>
                    </a:lnTo>
                    <a:lnTo>
                      <a:pt x="1903" y="27"/>
                    </a:lnTo>
                    <a:lnTo>
                      <a:pt x="1909" y="20"/>
                    </a:lnTo>
                    <a:lnTo>
                      <a:pt x="1934" y="13"/>
                    </a:lnTo>
                    <a:lnTo>
                      <a:pt x="1940" y="13"/>
                    </a:lnTo>
                    <a:lnTo>
                      <a:pt x="1946" y="7"/>
                    </a:lnTo>
                    <a:lnTo>
                      <a:pt x="1946"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5566" name="Group 30"/>
              <p:cNvGrpSpPr>
                <a:grpSpLocks/>
              </p:cNvGrpSpPr>
              <p:nvPr/>
            </p:nvGrpSpPr>
            <p:grpSpPr bwMode="auto">
              <a:xfrm>
                <a:off x="3889" y="3744"/>
                <a:ext cx="191" cy="191"/>
                <a:chOff x="3889" y="3744"/>
                <a:chExt cx="191" cy="191"/>
              </a:xfrm>
            </p:grpSpPr>
            <p:sp>
              <p:nvSpPr>
                <p:cNvPr id="65567" name="Oval 31"/>
                <p:cNvSpPr>
                  <a:spLocks noChangeArrowheads="1"/>
                </p:cNvSpPr>
                <p:nvPr/>
              </p:nvSpPr>
              <p:spPr bwMode="auto">
                <a:xfrm>
                  <a:off x="3889" y="3792"/>
                  <a:ext cx="190" cy="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68" name="Line 32"/>
                <p:cNvSpPr>
                  <a:spLocks noChangeShapeType="1"/>
                </p:cNvSpPr>
                <p:nvPr/>
              </p:nvSpPr>
              <p:spPr bwMode="auto">
                <a:xfrm flipH="1" flipV="1">
                  <a:off x="3889" y="3744"/>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69" name="Line 33"/>
                <p:cNvSpPr>
                  <a:spLocks noChangeShapeType="1"/>
                </p:cNvSpPr>
                <p:nvPr/>
              </p:nvSpPr>
              <p:spPr bwMode="auto">
                <a:xfrm flipV="1">
                  <a:off x="3984" y="3744"/>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0" name="Line 34"/>
                <p:cNvSpPr>
                  <a:spLocks noChangeShapeType="1"/>
                </p:cNvSpPr>
                <p:nvPr/>
              </p:nvSpPr>
              <p:spPr bwMode="auto">
                <a:xfrm flipV="1">
                  <a:off x="4033" y="3744"/>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1" name="Line 35"/>
                <p:cNvSpPr>
                  <a:spLocks noChangeShapeType="1"/>
                </p:cNvSpPr>
                <p:nvPr/>
              </p:nvSpPr>
              <p:spPr bwMode="auto">
                <a:xfrm flipH="1">
                  <a:off x="3890" y="3889"/>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2" name="Line 36"/>
                <p:cNvSpPr>
                  <a:spLocks noChangeShapeType="1"/>
                </p:cNvSpPr>
                <p:nvPr/>
              </p:nvSpPr>
              <p:spPr bwMode="auto">
                <a:xfrm>
                  <a:off x="3984" y="3889"/>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3" name="Line 37"/>
                <p:cNvSpPr>
                  <a:spLocks noChangeShapeType="1"/>
                </p:cNvSpPr>
                <p:nvPr/>
              </p:nvSpPr>
              <p:spPr bwMode="auto">
                <a:xfrm>
                  <a:off x="4034" y="3889"/>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4" name="Line 38"/>
                <p:cNvSpPr>
                  <a:spLocks noChangeShapeType="1"/>
                </p:cNvSpPr>
                <p:nvPr/>
              </p:nvSpPr>
              <p:spPr bwMode="auto">
                <a:xfrm flipV="1">
                  <a:off x="4080" y="3792"/>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5" name="Line 39"/>
                <p:cNvSpPr>
                  <a:spLocks noChangeShapeType="1"/>
                </p:cNvSpPr>
                <p:nvPr/>
              </p:nvSpPr>
              <p:spPr bwMode="auto">
                <a:xfrm>
                  <a:off x="4080" y="3841"/>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5576" name="Group 40"/>
              <p:cNvGrpSpPr>
                <a:grpSpLocks/>
              </p:cNvGrpSpPr>
              <p:nvPr/>
            </p:nvGrpSpPr>
            <p:grpSpPr bwMode="auto">
              <a:xfrm>
                <a:off x="4177" y="3744"/>
                <a:ext cx="191" cy="191"/>
                <a:chOff x="4177" y="3744"/>
                <a:chExt cx="191" cy="191"/>
              </a:xfrm>
            </p:grpSpPr>
            <p:sp>
              <p:nvSpPr>
                <p:cNvPr id="65577" name="Oval 41"/>
                <p:cNvSpPr>
                  <a:spLocks noChangeArrowheads="1"/>
                </p:cNvSpPr>
                <p:nvPr/>
              </p:nvSpPr>
              <p:spPr bwMode="auto">
                <a:xfrm>
                  <a:off x="4177" y="3792"/>
                  <a:ext cx="190" cy="94"/>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78" name="Line 42"/>
                <p:cNvSpPr>
                  <a:spLocks noChangeShapeType="1"/>
                </p:cNvSpPr>
                <p:nvPr/>
              </p:nvSpPr>
              <p:spPr bwMode="auto">
                <a:xfrm flipH="1" flipV="1">
                  <a:off x="4177" y="3744"/>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79" name="Line 43"/>
                <p:cNvSpPr>
                  <a:spLocks noChangeShapeType="1"/>
                </p:cNvSpPr>
                <p:nvPr/>
              </p:nvSpPr>
              <p:spPr bwMode="auto">
                <a:xfrm flipV="1">
                  <a:off x="4272" y="3744"/>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0" name="Line 44"/>
                <p:cNvSpPr>
                  <a:spLocks noChangeShapeType="1"/>
                </p:cNvSpPr>
                <p:nvPr/>
              </p:nvSpPr>
              <p:spPr bwMode="auto">
                <a:xfrm flipV="1">
                  <a:off x="4321" y="3744"/>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1" name="Line 45"/>
                <p:cNvSpPr>
                  <a:spLocks noChangeShapeType="1"/>
                </p:cNvSpPr>
                <p:nvPr/>
              </p:nvSpPr>
              <p:spPr bwMode="auto">
                <a:xfrm flipH="1">
                  <a:off x="4178" y="3889"/>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2" name="Line 46"/>
                <p:cNvSpPr>
                  <a:spLocks noChangeShapeType="1"/>
                </p:cNvSpPr>
                <p:nvPr/>
              </p:nvSpPr>
              <p:spPr bwMode="auto">
                <a:xfrm>
                  <a:off x="4272" y="3889"/>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3" name="Line 47"/>
                <p:cNvSpPr>
                  <a:spLocks noChangeShapeType="1"/>
                </p:cNvSpPr>
                <p:nvPr/>
              </p:nvSpPr>
              <p:spPr bwMode="auto">
                <a:xfrm>
                  <a:off x="4322" y="3889"/>
                  <a:ext cx="46"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4" name="Line 48"/>
                <p:cNvSpPr>
                  <a:spLocks noChangeShapeType="1"/>
                </p:cNvSpPr>
                <p:nvPr/>
              </p:nvSpPr>
              <p:spPr bwMode="auto">
                <a:xfrm flipV="1">
                  <a:off x="4368" y="3792"/>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5585" name="Line 49"/>
                <p:cNvSpPr>
                  <a:spLocks noChangeShapeType="1"/>
                </p:cNvSpPr>
                <p:nvPr/>
              </p:nvSpPr>
              <p:spPr bwMode="auto">
                <a:xfrm>
                  <a:off x="4368" y="3841"/>
                  <a:ext cx="0"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65586" name="Rectangle 50"/>
            <p:cNvSpPr>
              <a:spLocks noChangeArrowheads="1"/>
            </p:cNvSpPr>
            <p:nvPr/>
          </p:nvSpPr>
          <p:spPr bwMode="auto">
            <a:xfrm>
              <a:off x="3841" y="3492"/>
              <a:ext cx="816"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eaLnBrk="0" hangingPunct="0">
                <a:spcBef>
                  <a:spcPct val="20000"/>
                </a:spcBef>
              </a:pPr>
              <a:r>
                <a:rPr lang="en-US" altLang="en-US" sz="2000" baseline="-25000" dirty="0">
                  <a:latin typeface="Tahoma" panose="020B0604030504040204" pitchFamily="34" charset="0"/>
                </a:rPr>
                <a:t>Food source</a:t>
              </a:r>
            </a:p>
          </p:txBody>
        </p:sp>
        <p:sp>
          <p:nvSpPr>
            <p:cNvPr id="65587" name="Rectangle 51"/>
            <p:cNvSpPr>
              <a:spLocks noChangeArrowheads="1"/>
            </p:cNvSpPr>
            <p:nvPr/>
          </p:nvSpPr>
          <p:spPr bwMode="auto">
            <a:xfrm>
              <a:off x="1488" y="3600"/>
              <a:ext cx="321"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Nest</a:t>
              </a:r>
            </a:p>
          </p:txBody>
        </p:sp>
      </p:grpSp>
      <p:sp>
        <p:nvSpPr>
          <p:cNvPr id="2" name="Slide Number Placeholder 1">
            <a:extLst>
              <a:ext uri="{FF2B5EF4-FFF2-40B4-BE49-F238E27FC236}">
                <a16:creationId xmlns:a16="http://schemas.microsoft.com/office/drawing/2014/main" id="{8A62E8A8-8725-417F-8644-2B07B17B99B0}"/>
              </a:ext>
            </a:extLst>
          </p:cNvPr>
          <p:cNvSpPr>
            <a:spLocks noGrp="1"/>
          </p:cNvSpPr>
          <p:nvPr>
            <p:ph type="sldNum" sz="quarter" idx="12"/>
          </p:nvPr>
        </p:nvSpPr>
        <p:spPr/>
        <p:txBody>
          <a:bodyPr/>
          <a:lstStyle/>
          <a:p>
            <a:fld id="{DB4A5CF2-AB60-4E83-932F-A5EE01C95C44}" type="slidenum">
              <a:rPr lang="en-US" altLang="en-US" smtClean="0"/>
              <a:pPr/>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661" name="Rectangle 77"/>
          <p:cNvSpPr>
            <a:spLocks noChangeArrowheads="1"/>
          </p:cNvSpPr>
          <p:nvPr/>
        </p:nvSpPr>
        <p:spPr bwMode="auto">
          <a:xfrm>
            <a:off x="1981200" y="1371600"/>
            <a:ext cx="6172200" cy="480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6" name="Rectangle 2"/>
          <p:cNvSpPr>
            <a:spLocks noGrp="1" noChangeArrowheads="1"/>
          </p:cNvSpPr>
          <p:nvPr>
            <p:ph type="title"/>
          </p:nvPr>
        </p:nvSpPr>
        <p:spPr>
          <a:xfrm>
            <a:off x="1257300" y="466725"/>
            <a:ext cx="7772400" cy="606425"/>
          </a:xfrm>
          <a:noFill/>
          <a:ln/>
        </p:spPr>
        <p:txBody>
          <a:bodyPr lIns="92075" tIns="46038" rIns="92075" bIns="46038"/>
          <a:lstStyle/>
          <a:p>
            <a:pPr algn="ctr" eaLnBrk="0" hangingPunct="0"/>
            <a:r>
              <a:rPr lang="en-US" altLang="en-US" dirty="0"/>
              <a:t>Pheromone Trails Example</a:t>
            </a:r>
          </a:p>
        </p:txBody>
      </p:sp>
      <p:grpSp>
        <p:nvGrpSpPr>
          <p:cNvPr id="67659" name="Group 75"/>
          <p:cNvGrpSpPr>
            <a:grpSpLocks/>
          </p:cNvGrpSpPr>
          <p:nvPr/>
        </p:nvGrpSpPr>
        <p:grpSpPr bwMode="auto">
          <a:xfrm>
            <a:off x="2136775" y="1435100"/>
            <a:ext cx="1878013" cy="4557713"/>
            <a:chOff x="576" y="864"/>
            <a:chExt cx="1183" cy="2871"/>
          </a:xfrm>
        </p:grpSpPr>
        <p:sp>
          <p:nvSpPr>
            <p:cNvPr id="67587" name="Line 3"/>
            <p:cNvSpPr>
              <a:spLocks noChangeShapeType="1"/>
            </p:cNvSpPr>
            <p:nvPr/>
          </p:nvSpPr>
          <p:spPr bwMode="auto">
            <a:xfrm>
              <a:off x="1202" y="2066"/>
              <a:ext cx="286"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7588" name="Group 4"/>
            <p:cNvGrpSpPr>
              <a:grpSpLocks/>
            </p:cNvGrpSpPr>
            <p:nvPr/>
          </p:nvGrpSpPr>
          <p:grpSpPr bwMode="auto">
            <a:xfrm>
              <a:off x="662" y="864"/>
              <a:ext cx="1097" cy="2871"/>
              <a:chOff x="662" y="864"/>
              <a:chExt cx="1097" cy="2871"/>
            </a:xfrm>
          </p:grpSpPr>
          <p:sp>
            <p:nvSpPr>
              <p:cNvPr id="67589" name="Line 5"/>
              <p:cNvSpPr>
                <a:spLocks noChangeShapeType="1"/>
              </p:cNvSpPr>
              <p:nvPr/>
            </p:nvSpPr>
            <p:spPr bwMode="auto">
              <a:xfrm>
                <a:off x="1200" y="1106"/>
                <a:ext cx="0" cy="8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0" name="Rectangle 6"/>
              <p:cNvSpPr>
                <a:spLocks noChangeArrowheads="1"/>
              </p:cNvSpPr>
              <p:nvPr/>
            </p:nvSpPr>
            <p:spPr bwMode="auto">
              <a:xfrm>
                <a:off x="1104" y="1872"/>
                <a:ext cx="18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D</a:t>
                </a:r>
              </a:p>
            </p:txBody>
          </p:sp>
          <p:sp>
            <p:nvSpPr>
              <p:cNvPr id="67591" name="Rectangle 7"/>
              <p:cNvSpPr>
                <a:spLocks noChangeArrowheads="1"/>
              </p:cNvSpPr>
              <p:nvPr/>
            </p:nvSpPr>
            <p:spPr bwMode="auto">
              <a:xfrm>
                <a:off x="1104" y="864"/>
                <a:ext cx="20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E</a:t>
                </a:r>
              </a:p>
            </p:txBody>
          </p:sp>
          <p:sp>
            <p:nvSpPr>
              <p:cNvPr id="67592" name="Rectangle 8"/>
              <p:cNvSpPr>
                <a:spLocks noChangeArrowheads="1"/>
              </p:cNvSpPr>
              <p:nvPr/>
            </p:nvSpPr>
            <p:spPr bwMode="auto">
              <a:xfrm>
                <a:off x="662" y="2411"/>
                <a:ext cx="18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H</a:t>
                </a:r>
              </a:p>
            </p:txBody>
          </p:sp>
          <p:sp>
            <p:nvSpPr>
              <p:cNvPr id="67593" name="Rectangle 9"/>
              <p:cNvSpPr>
                <a:spLocks noChangeArrowheads="1"/>
              </p:cNvSpPr>
              <p:nvPr/>
            </p:nvSpPr>
            <p:spPr bwMode="auto">
              <a:xfrm>
                <a:off x="1440" y="2400"/>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C</a:t>
                </a:r>
              </a:p>
            </p:txBody>
          </p:sp>
          <p:sp>
            <p:nvSpPr>
              <p:cNvPr id="67594" name="Rectangle 10"/>
              <p:cNvSpPr>
                <a:spLocks noChangeArrowheads="1"/>
              </p:cNvSpPr>
              <p:nvPr/>
            </p:nvSpPr>
            <p:spPr bwMode="auto">
              <a:xfrm>
                <a:off x="1104" y="3552"/>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A</a:t>
                </a:r>
              </a:p>
            </p:txBody>
          </p:sp>
          <p:sp>
            <p:nvSpPr>
              <p:cNvPr id="67595" name="Line 11"/>
              <p:cNvSpPr>
                <a:spLocks noChangeShapeType="1"/>
              </p:cNvSpPr>
              <p:nvPr/>
            </p:nvSpPr>
            <p:spPr bwMode="auto">
              <a:xfrm flipH="1">
                <a:off x="770" y="2066"/>
                <a:ext cx="382"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6" name="Line 12"/>
              <p:cNvSpPr>
                <a:spLocks noChangeShapeType="1"/>
              </p:cNvSpPr>
              <p:nvPr/>
            </p:nvSpPr>
            <p:spPr bwMode="auto">
              <a:xfrm flipH="1">
                <a:off x="1202" y="2594"/>
                <a:ext cx="334"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7" name="Line 13"/>
              <p:cNvSpPr>
                <a:spLocks noChangeShapeType="1"/>
              </p:cNvSpPr>
              <p:nvPr/>
            </p:nvSpPr>
            <p:spPr bwMode="auto">
              <a:xfrm>
                <a:off x="770" y="2594"/>
                <a:ext cx="382"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8" name="Rectangle 14"/>
              <p:cNvSpPr>
                <a:spLocks noChangeArrowheads="1"/>
              </p:cNvSpPr>
              <p:nvPr/>
            </p:nvSpPr>
            <p:spPr bwMode="auto">
              <a:xfrm>
                <a:off x="1104" y="2832"/>
                <a:ext cx="17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B</a:t>
                </a:r>
              </a:p>
            </p:txBody>
          </p:sp>
          <p:sp>
            <p:nvSpPr>
              <p:cNvPr id="67599" name="Line 15"/>
              <p:cNvSpPr>
                <a:spLocks noChangeShapeType="1"/>
              </p:cNvSpPr>
              <p:nvPr/>
            </p:nvSpPr>
            <p:spPr bwMode="auto">
              <a:xfrm>
                <a:off x="1200" y="3026"/>
                <a:ext cx="0" cy="6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00" name="Rectangle 16"/>
              <p:cNvSpPr>
                <a:spLocks noChangeArrowheads="1"/>
              </p:cNvSpPr>
              <p:nvPr/>
            </p:nvSpPr>
            <p:spPr bwMode="auto">
              <a:xfrm>
                <a:off x="1334" y="2123"/>
                <a:ext cx="425"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d=0.5</a:t>
                </a:r>
              </a:p>
            </p:txBody>
          </p:sp>
        </p:grpSp>
        <p:sp>
          <p:nvSpPr>
            <p:cNvPr id="67601" name="Rectangle 17"/>
            <p:cNvSpPr>
              <a:spLocks noChangeArrowheads="1"/>
            </p:cNvSpPr>
            <p:nvPr/>
          </p:nvSpPr>
          <p:spPr bwMode="auto">
            <a:xfrm>
              <a:off x="1296" y="2736"/>
              <a:ext cx="425"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d=0.5</a:t>
              </a:r>
            </a:p>
          </p:txBody>
        </p:sp>
        <p:sp>
          <p:nvSpPr>
            <p:cNvPr id="67602" name="Rectangle 18"/>
            <p:cNvSpPr>
              <a:spLocks noChangeArrowheads="1"/>
            </p:cNvSpPr>
            <p:nvPr/>
          </p:nvSpPr>
          <p:spPr bwMode="auto">
            <a:xfrm>
              <a:off x="576" y="2112"/>
              <a:ext cx="425"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d=1.0</a:t>
              </a:r>
            </a:p>
          </p:txBody>
        </p:sp>
        <p:sp>
          <p:nvSpPr>
            <p:cNvPr id="67603" name="Rectangle 19"/>
            <p:cNvSpPr>
              <a:spLocks noChangeArrowheads="1"/>
            </p:cNvSpPr>
            <p:nvPr/>
          </p:nvSpPr>
          <p:spPr bwMode="auto">
            <a:xfrm>
              <a:off x="672" y="2784"/>
              <a:ext cx="425"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d=1.0</a:t>
              </a:r>
            </a:p>
          </p:txBody>
        </p:sp>
      </p:grpSp>
      <p:sp>
        <p:nvSpPr>
          <p:cNvPr id="67637" name="Rectangle 53"/>
          <p:cNvSpPr>
            <a:spLocks noChangeArrowheads="1"/>
          </p:cNvSpPr>
          <p:nvPr/>
        </p:nvSpPr>
        <p:spPr bwMode="auto">
          <a:xfrm>
            <a:off x="5181600" y="4648200"/>
            <a:ext cx="72548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15 ants</a:t>
            </a:r>
          </a:p>
        </p:txBody>
      </p:sp>
      <p:grpSp>
        <p:nvGrpSpPr>
          <p:cNvPr id="67658" name="Group 74"/>
          <p:cNvGrpSpPr>
            <a:grpSpLocks/>
          </p:cNvGrpSpPr>
          <p:nvPr/>
        </p:nvGrpSpPr>
        <p:grpSpPr bwMode="auto">
          <a:xfrm>
            <a:off x="3903663" y="1447800"/>
            <a:ext cx="2020887" cy="4557713"/>
            <a:chOff x="2160" y="912"/>
            <a:chExt cx="1273" cy="2871"/>
          </a:xfrm>
        </p:grpSpPr>
        <p:grpSp>
          <p:nvGrpSpPr>
            <p:cNvPr id="67606" name="Group 22"/>
            <p:cNvGrpSpPr>
              <a:grpSpLocks/>
            </p:cNvGrpSpPr>
            <p:nvPr/>
          </p:nvGrpSpPr>
          <p:grpSpPr bwMode="auto">
            <a:xfrm>
              <a:off x="2304" y="912"/>
              <a:ext cx="985" cy="2871"/>
              <a:chOff x="2304" y="912"/>
              <a:chExt cx="985" cy="2871"/>
            </a:xfrm>
          </p:grpSpPr>
          <p:sp>
            <p:nvSpPr>
              <p:cNvPr id="67607" name="Rectangle 23"/>
              <p:cNvSpPr>
                <a:spLocks noChangeArrowheads="1"/>
              </p:cNvSpPr>
              <p:nvPr/>
            </p:nvSpPr>
            <p:spPr bwMode="auto">
              <a:xfrm>
                <a:off x="2746" y="912"/>
                <a:ext cx="20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E</a:t>
                </a:r>
              </a:p>
            </p:txBody>
          </p:sp>
          <p:grpSp>
            <p:nvGrpSpPr>
              <p:cNvPr id="67608" name="Group 24"/>
              <p:cNvGrpSpPr>
                <a:grpSpLocks/>
              </p:cNvGrpSpPr>
              <p:nvPr/>
            </p:nvGrpSpPr>
            <p:grpSpPr bwMode="auto">
              <a:xfrm>
                <a:off x="2304" y="1154"/>
                <a:ext cx="985" cy="2629"/>
                <a:chOff x="2304" y="1154"/>
                <a:chExt cx="985" cy="2629"/>
              </a:xfrm>
            </p:grpSpPr>
            <p:sp>
              <p:nvSpPr>
                <p:cNvPr id="67609" name="Line 25"/>
                <p:cNvSpPr>
                  <a:spLocks noChangeShapeType="1"/>
                </p:cNvSpPr>
                <p:nvPr/>
              </p:nvSpPr>
              <p:spPr bwMode="auto">
                <a:xfrm>
                  <a:off x="2842" y="1154"/>
                  <a:ext cx="0" cy="8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10" name="Rectangle 26"/>
                <p:cNvSpPr>
                  <a:spLocks noChangeArrowheads="1"/>
                </p:cNvSpPr>
                <p:nvPr/>
              </p:nvSpPr>
              <p:spPr bwMode="auto">
                <a:xfrm>
                  <a:off x="2746" y="1920"/>
                  <a:ext cx="18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D</a:t>
                  </a:r>
                </a:p>
              </p:txBody>
            </p:sp>
            <p:sp>
              <p:nvSpPr>
                <p:cNvPr id="67611" name="Rectangle 27"/>
                <p:cNvSpPr>
                  <a:spLocks noChangeArrowheads="1"/>
                </p:cNvSpPr>
                <p:nvPr/>
              </p:nvSpPr>
              <p:spPr bwMode="auto">
                <a:xfrm>
                  <a:off x="2304" y="2459"/>
                  <a:ext cx="18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H</a:t>
                  </a:r>
                </a:p>
              </p:txBody>
            </p:sp>
            <p:sp>
              <p:nvSpPr>
                <p:cNvPr id="67612" name="Rectangle 28"/>
                <p:cNvSpPr>
                  <a:spLocks noChangeArrowheads="1"/>
                </p:cNvSpPr>
                <p:nvPr/>
              </p:nvSpPr>
              <p:spPr bwMode="auto">
                <a:xfrm>
                  <a:off x="3082" y="2448"/>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C</a:t>
                  </a:r>
                </a:p>
              </p:txBody>
            </p:sp>
            <p:sp>
              <p:nvSpPr>
                <p:cNvPr id="67613" name="Rectangle 29"/>
                <p:cNvSpPr>
                  <a:spLocks noChangeArrowheads="1"/>
                </p:cNvSpPr>
                <p:nvPr/>
              </p:nvSpPr>
              <p:spPr bwMode="auto">
                <a:xfrm>
                  <a:off x="2746" y="3600"/>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A</a:t>
                  </a:r>
                </a:p>
              </p:txBody>
            </p:sp>
            <p:sp>
              <p:nvSpPr>
                <p:cNvPr id="67614" name="Line 30"/>
                <p:cNvSpPr>
                  <a:spLocks noChangeShapeType="1"/>
                </p:cNvSpPr>
                <p:nvPr/>
              </p:nvSpPr>
              <p:spPr bwMode="auto">
                <a:xfrm flipH="1">
                  <a:off x="2412" y="2114"/>
                  <a:ext cx="382"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15" name="Line 31"/>
                <p:cNvSpPr>
                  <a:spLocks noChangeShapeType="1"/>
                </p:cNvSpPr>
                <p:nvPr/>
              </p:nvSpPr>
              <p:spPr bwMode="auto">
                <a:xfrm flipH="1">
                  <a:off x="2844" y="2642"/>
                  <a:ext cx="334"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16" name="Line 32"/>
                <p:cNvSpPr>
                  <a:spLocks noChangeShapeType="1"/>
                </p:cNvSpPr>
                <p:nvPr/>
              </p:nvSpPr>
              <p:spPr bwMode="auto">
                <a:xfrm>
                  <a:off x="2412" y="2642"/>
                  <a:ext cx="382"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17" name="Rectangle 33"/>
                <p:cNvSpPr>
                  <a:spLocks noChangeArrowheads="1"/>
                </p:cNvSpPr>
                <p:nvPr/>
              </p:nvSpPr>
              <p:spPr bwMode="auto">
                <a:xfrm>
                  <a:off x="2746" y="2880"/>
                  <a:ext cx="17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B</a:t>
                  </a:r>
                </a:p>
              </p:txBody>
            </p:sp>
            <p:sp>
              <p:nvSpPr>
                <p:cNvPr id="67618" name="Line 34"/>
                <p:cNvSpPr>
                  <a:spLocks noChangeShapeType="1"/>
                </p:cNvSpPr>
                <p:nvPr/>
              </p:nvSpPr>
              <p:spPr bwMode="auto">
                <a:xfrm>
                  <a:off x="2842" y="3074"/>
                  <a:ext cx="0" cy="6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19" name="Line 35"/>
                <p:cNvSpPr>
                  <a:spLocks noChangeShapeType="1"/>
                </p:cNvSpPr>
                <p:nvPr/>
              </p:nvSpPr>
              <p:spPr bwMode="auto">
                <a:xfrm>
                  <a:off x="2882" y="2114"/>
                  <a:ext cx="286"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20" name="Rectangle 36"/>
                <p:cNvSpPr>
                  <a:spLocks noChangeArrowheads="1"/>
                </p:cNvSpPr>
                <p:nvPr/>
              </p:nvSpPr>
              <p:spPr bwMode="auto">
                <a:xfrm>
                  <a:off x="2832" y="1440"/>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30 ants</a:t>
                  </a:r>
                </a:p>
              </p:txBody>
            </p:sp>
          </p:grpSp>
        </p:grpSp>
        <p:sp>
          <p:nvSpPr>
            <p:cNvPr id="67633" name="Rectangle 49"/>
            <p:cNvSpPr>
              <a:spLocks noChangeArrowheads="1"/>
            </p:cNvSpPr>
            <p:nvPr/>
          </p:nvSpPr>
          <p:spPr bwMode="auto">
            <a:xfrm>
              <a:off x="2294" y="2027"/>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15 ants</a:t>
              </a:r>
            </a:p>
          </p:txBody>
        </p:sp>
        <p:sp>
          <p:nvSpPr>
            <p:cNvPr id="67634" name="Rectangle 50"/>
            <p:cNvSpPr>
              <a:spLocks noChangeArrowheads="1"/>
            </p:cNvSpPr>
            <p:nvPr/>
          </p:nvSpPr>
          <p:spPr bwMode="auto">
            <a:xfrm>
              <a:off x="2976" y="2064"/>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15 ants</a:t>
              </a:r>
            </a:p>
          </p:txBody>
        </p:sp>
        <p:sp>
          <p:nvSpPr>
            <p:cNvPr id="67635" name="Line 51"/>
            <p:cNvSpPr>
              <a:spLocks noChangeShapeType="1"/>
            </p:cNvSpPr>
            <p:nvPr/>
          </p:nvSpPr>
          <p:spPr bwMode="auto">
            <a:xfrm>
              <a:off x="3122" y="2306"/>
              <a:ext cx="142"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36" name="Line 52"/>
            <p:cNvSpPr>
              <a:spLocks noChangeShapeType="1"/>
            </p:cNvSpPr>
            <p:nvPr/>
          </p:nvSpPr>
          <p:spPr bwMode="auto">
            <a:xfrm flipH="1">
              <a:off x="2402" y="2258"/>
              <a:ext cx="142" cy="14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38" name="Rectangle 54"/>
            <p:cNvSpPr>
              <a:spLocks noChangeArrowheads="1"/>
            </p:cNvSpPr>
            <p:nvPr/>
          </p:nvSpPr>
          <p:spPr bwMode="auto">
            <a:xfrm>
              <a:off x="2160" y="2880"/>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15 ants</a:t>
              </a:r>
            </a:p>
          </p:txBody>
        </p:sp>
        <p:sp>
          <p:nvSpPr>
            <p:cNvPr id="67639" name="Line 55"/>
            <p:cNvSpPr>
              <a:spLocks noChangeShapeType="1"/>
            </p:cNvSpPr>
            <p:nvPr/>
          </p:nvSpPr>
          <p:spPr bwMode="auto">
            <a:xfrm flipV="1">
              <a:off x="2977" y="2785"/>
              <a:ext cx="238"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0" name="Line 56"/>
            <p:cNvSpPr>
              <a:spLocks noChangeShapeType="1"/>
            </p:cNvSpPr>
            <p:nvPr/>
          </p:nvSpPr>
          <p:spPr bwMode="auto">
            <a:xfrm flipH="1" flipV="1">
              <a:off x="2449" y="2785"/>
              <a:ext cx="238"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1" name="Line 57"/>
            <p:cNvSpPr>
              <a:spLocks noChangeShapeType="1"/>
            </p:cNvSpPr>
            <p:nvPr/>
          </p:nvSpPr>
          <p:spPr bwMode="auto">
            <a:xfrm>
              <a:off x="2928" y="1634"/>
              <a:ext cx="0" cy="286"/>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3" name="Rectangle 59"/>
            <p:cNvSpPr>
              <a:spLocks noChangeArrowheads="1"/>
            </p:cNvSpPr>
            <p:nvPr/>
          </p:nvSpPr>
          <p:spPr bwMode="auto">
            <a:xfrm>
              <a:off x="2870" y="3467"/>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30 ants</a:t>
              </a:r>
            </a:p>
          </p:txBody>
        </p:sp>
        <p:sp>
          <p:nvSpPr>
            <p:cNvPr id="67644" name="Line 60"/>
            <p:cNvSpPr>
              <a:spLocks noChangeShapeType="1"/>
            </p:cNvSpPr>
            <p:nvPr/>
          </p:nvSpPr>
          <p:spPr bwMode="auto">
            <a:xfrm flipV="1">
              <a:off x="2976" y="3217"/>
              <a:ext cx="0" cy="286"/>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55" name="Rectangle 71"/>
            <p:cNvSpPr>
              <a:spLocks noChangeArrowheads="1"/>
            </p:cNvSpPr>
            <p:nvPr/>
          </p:nvSpPr>
          <p:spPr bwMode="auto">
            <a:xfrm>
              <a:off x="2448" y="1152"/>
              <a:ext cx="37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T = 0</a:t>
              </a:r>
            </a:p>
          </p:txBody>
        </p:sp>
      </p:grpSp>
      <p:grpSp>
        <p:nvGrpSpPr>
          <p:cNvPr id="67660" name="Group 76"/>
          <p:cNvGrpSpPr>
            <a:grpSpLocks/>
          </p:cNvGrpSpPr>
          <p:nvPr/>
        </p:nvGrpSpPr>
        <p:grpSpPr bwMode="auto">
          <a:xfrm>
            <a:off x="6083300" y="1511300"/>
            <a:ext cx="2112963" cy="4481513"/>
            <a:chOff x="4032" y="912"/>
            <a:chExt cx="1331" cy="2823"/>
          </a:xfrm>
        </p:grpSpPr>
        <p:sp>
          <p:nvSpPr>
            <p:cNvPr id="67604" name="Rectangle 20"/>
            <p:cNvSpPr>
              <a:spLocks noChangeArrowheads="1"/>
            </p:cNvSpPr>
            <p:nvPr/>
          </p:nvSpPr>
          <p:spPr bwMode="auto">
            <a:xfrm>
              <a:off x="4608" y="912"/>
              <a:ext cx="20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E</a:t>
              </a:r>
            </a:p>
          </p:txBody>
        </p:sp>
        <p:sp>
          <p:nvSpPr>
            <p:cNvPr id="67605" name="Rectangle 21"/>
            <p:cNvSpPr>
              <a:spLocks noChangeArrowheads="1"/>
            </p:cNvSpPr>
            <p:nvPr/>
          </p:nvSpPr>
          <p:spPr bwMode="auto">
            <a:xfrm>
              <a:off x="4032" y="2448"/>
              <a:ext cx="18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H</a:t>
              </a:r>
            </a:p>
          </p:txBody>
        </p:sp>
        <p:grpSp>
          <p:nvGrpSpPr>
            <p:cNvPr id="67621" name="Group 37"/>
            <p:cNvGrpSpPr>
              <a:grpSpLocks/>
            </p:cNvGrpSpPr>
            <p:nvPr/>
          </p:nvGrpSpPr>
          <p:grpSpPr bwMode="auto">
            <a:xfrm>
              <a:off x="4294" y="1106"/>
              <a:ext cx="925" cy="2629"/>
              <a:chOff x="4274" y="1106"/>
              <a:chExt cx="925" cy="2629"/>
            </a:xfrm>
          </p:grpSpPr>
          <p:sp>
            <p:nvSpPr>
              <p:cNvPr id="67622" name="Line 38"/>
              <p:cNvSpPr>
                <a:spLocks noChangeShapeType="1"/>
              </p:cNvSpPr>
              <p:nvPr/>
            </p:nvSpPr>
            <p:spPr bwMode="auto">
              <a:xfrm>
                <a:off x="4704" y="1106"/>
                <a:ext cx="0" cy="8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23" name="Rectangle 39"/>
              <p:cNvSpPr>
                <a:spLocks noChangeArrowheads="1"/>
              </p:cNvSpPr>
              <p:nvPr/>
            </p:nvSpPr>
            <p:spPr bwMode="auto">
              <a:xfrm>
                <a:off x="4608" y="1872"/>
                <a:ext cx="18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D</a:t>
                </a:r>
              </a:p>
            </p:txBody>
          </p:sp>
          <p:sp>
            <p:nvSpPr>
              <p:cNvPr id="67624" name="Rectangle 40"/>
              <p:cNvSpPr>
                <a:spLocks noChangeArrowheads="1"/>
              </p:cNvSpPr>
              <p:nvPr/>
            </p:nvSpPr>
            <p:spPr bwMode="auto">
              <a:xfrm>
                <a:off x="4944" y="2400"/>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C</a:t>
                </a:r>
              </a:p>
            </p:txBody>
          </p:sp>
          <p:sp>
            <p:nvSpPr>
              <p:cNvPr id="67625" name="Rectangle 41"/>
              <p:cNvSpPr>
                <a:spLocks noChangeArrowheads="1"/>
              </p:cNvSpPr>
              <p:nvPr/>
            </p:nvSpPr>
            <p:spPr bwMode="auto">
              <a:xfrm>
                <a:off x="4608" y="3552"/>
                <a:ext cx="178"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A</a:t>
                </a:r>
              </a:p>
            </p:txBody>
          </p:sp>
          <p:sp>
            <p:nvSpPr>
              <p:cNvPr id="67626" name="Line 42"/>
              <p:cNvSpPr>
                <a:spLocks noChangeShapeType="1"/>
              </p:cNvSpPr>
              <p:nvPr/>
            </p:nvSpPr>
            <p:spPr bwMode="auto">
              <a:xfrm flipH="1">
                <a:off x="4274" y="2066"/>
                <a:ext cx="382"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27" name="Line 43"/>
              <p:cNvSpPr>
                <a:spLocks noChangeShapeType="1"/>
              </p:cNvSpPr>
              <p:nvPr/>
            </p:nvSpPr>
            <p:spPr bwMode="auto">
              <a:xfrm flipH="1">
                <a:off x="4706" y="2594"/>
                <a:ext cx="334"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28" name="Line 44"/>
              <p:cNvSpPr>
                <a:spLocks noChangeShapeType="1"/>
              </p:cNvSpPr>
              <p:nvPr/>
            </p:nvSpPr>
            <p:spPr bwMode="auto">
              <a:xfrm>
                <a:off x="4274" y="2594"/>
                <a:ext cx="382" cy="28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29" name="Rectangle 45"/>
              <p:cNvSpPr>
                <a:spLocks noChangeArrowheads="1"/>
              </p:cNvSpPr>
              <p:nvPr/>
            </p:nvSpPr>
            <p:spPr bwMode="auto">
              <a:xfrm>
                <a:off x="4608" y="2832"/>
                <a:ext cx="17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B</a:t>
                </a:r>
              </a:p>
            </p:txBody>
          </p:sp>
          <p:sp>
            <p:nvSpPr>
              <p:cNvPr id="67630" name="Line 46"/>
              <p:cNvSpPr>
                <a:spLocks noChangeShapeType="1"/>
              </p:cNvSpPr>
              <p:nvPr/>
            </p:nvSpPr>
            <p:spPr bwMode="auto">
              <a:xfrm>
                <a:off x="4704" y="3026"/>
                <a:ext cx="0" cy="6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31" name="Line 47"/>
              <p:cNvSpPr>
                <a:spLocks noChangeShapeType="1"/>
              </p:cNvSpPr>
              <p:nvPr/>
            </p:nvSpPr>
            <p:spPr bwMode="auto">
              <a:xfrm>
                <a:off x="4744" y="2066"/>
                <a:ext cx="286" cy="43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32" name="Rectangle 48"/>
              <p:cNvSpPr>
                <a:spLocks noChangeArrowheads="1"/>
              </p:cNvSpPr>
              <p:nvPr/>
            </p:nvSpPr>
            <p:spPr bwMode="auto">
              <a:xfrm>
                <a:off x="4742" y="1344"/>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spcBef>
                    <a:spcPct val="20000"/>
                  </a:spcBef>
                </a:pPr>
                <a:r>
                  <a:rPr lang="en-US" altLang="en-US" sz="2000" baseline="-25000">
                    <a:latin typeface="Tahoma" panose="020B0604030504040204" pitchFamily="34" charset="0"/>
                  </a:rPr>
                  <a:t>30 ants</a:t>
                </a:r>
              </a:p>
            </p:txBody>
          </p:sp>
        </p:grpSp>
        <p:sp>
          <p:nvSpPr>
            <p:cNvPr id="67642" name="Line 58"/>
            <p:cNvSpPr>
              <a:spLocks noChangeShapeType="1"/>
            </p:cNvSpPr>
            <p:nvPr/>
          </p:nvSpPr>
          <p:spPr bwMode="auto">
            <a:xfrm>
              <a:off x="4800" y="1586"/>
              <a:ext cx="0" cy="334"/>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5" name="Rectangle 61"/>
            <p:cNvSpPr>
              <a:spLocks noChangeArrowheads="1"/>
            </p:cNvSpPr>
            <p:nvPr/>
          </p:nvSpPr>
          <p:spPr bwMode="auto">
            <a:xfrm>
              <a:off x="4176" y="1968"/>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10 ants</a:t>
              </a:r>
            </a:p>
          </p:txBody>
        </p:sp>
        <p:sp>
          <p:nvSpPr>
            <p:cNvPr id="67646" name="Rectangle 62"/>
            <p:cNvSpPr>
              <a:spLocks noChangeArrowheads="1"/>
            </p:cNvSpPr>
            <p:nvPr/>
          </p:nvSpPr>
          <p:spPr bwMode="auto">
            <a:xfrm>
              <a:off x="4858" y="2005"/>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20 ants</a:t>
              </a:r>
            </a:p>
          </p:txBody>
        </p:sp>
        <p:sp>
          <p:nvSpPr>
            <p:cNvPr id="67647" name="Line 63"/>
            <p:cNvSpPr>
              <a:spLocks noChangeShapeType="1"/>
            </p:cNvSpPr>
            <p:nvPr/>
          </p:nvSpPr>
          <p:spPr bwMode="auto">
            <a:xfrm>
              <a:off x="5004" y="2247"/>
              <a:ext cx="142"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8" name="Line 64"/>
            <p:cNvSpPr>
              <a:spLocks noChangeShapeType="1"/>
            </p:cNvSpPr>
            <p:nvPr/>
          </p:nvSpPr>
          <p:spPr bwMode="auto">
            <a:xfrm flipH="1">
              <a:off x="4284" y="2199"/>
              <a:ext cx="142" cy="14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49" name="Rectangle 65"/>
            <p:cNvSpPr>
              <a:spLocks noChangeArrowheads="1"/>
            </p:cNvSpPr>
            <p:nvPr/>
          </p:nvSpPr>
          <p:spPr bwMode="auto">
            <a:xfrm>
              <a:off x="4906" y="2821"/>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20 ants</a:t>
              </a:r>
            </a:p>
          </p:txBody>
        </p:sp>
        <p:sp>
          <p:nvSpPr>
            <p:cNvPr id="67650" name="Rectangle 66"/>
            <p:cNvSpPr>
              <a:spLocks noChangeArrowheads="1"/>
            </p:cNvSpPr>
            <p:nvPr/>
          </p:nvSpPr>
          <p:spPr bwMode="auto">
            <a:xfrm>
              <a:off x="4042" y="2821"/>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10 ants</a:t>
              </a:r>
            </a:p>
          </p:txBody>
        </p:sp>
        <p:sp>
          <p:nvSpPr>
            <p:cNvPr id="67651" name="Line 67"/>
            <p:cNvSpPr>
              <a:spLocks noChangeShapeType="1"/>
            </p:cNvSpPr>
            <p:nvPr/>
          </p:nvSpPr>
          <p:spPr bwMode="auto">
            <a:xfrm flipV="1">
              <a:off x="4859" y="2726"/>
              <a:ext cx="238"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52" name="Line 68"/>
            <p:cNvSpPr>
              <a:spLocks noChangeShapeType="1"/>
            </p:cNvSpPr>
            <p:nvPr/>
          </p:nvSpPr>
          <p:spPr bwMode="auto">
            <a:xfrm flipH="1" flipV="1">
              <a:off x="4331" y="2726"/>
              <a:ext cx="238" cy="19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53" name="Rectangle 69"/>
            <p:cNvSpPr>
              <a:spLocks noChangeArrowheads="1"/>
            </p:cNvSpPr>
            <p:nvPr/>
          </p:nvSpPr>
          <p:spPr bwMode="auto">
            <a:xfrm>
              <a:off x="4752" y="3408"/>
              <a:ext cx="457"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30 ants</a:t>
              </a:r>
            </a:p>
          </p:txBody>
        </p:sp>
        <p:sp>
          <p:nvSpPr>
            <p:cNvPr id="67654" name="Line 70"/>
            <p:cNvSpPr>
              <a:spLocks noChangeShapeType="1"/>
            </p:cNvSpPr>
            <p:nvPr/>
          </p:nvSpPr>
          <p:spPr bwMode="auto">
            <a:xfrm flipV="1">
              <a:off x="4858" y="3158"/>
              <a:ext cx="0" cy="286"/>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656" name="Rectangle 72"/>
            <p:cNvSpPr>
              <a:spLocks noChangeArrowheads="1"/>
            </p:cNvSpPr>
            <p:nvPr/>
          </p:nvSpPr>
          <p:spPr bwMode="auto">
            <a:xfrm>
              <a:off x="4272" y="1104"/>
              <a:ext cx="37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spcBef>
                  <a:spcPct val="20000"/>
                </a:spcBef>
              </a:pPr>
              <a:r>
                <a:rPr lang="en-US" altLang="en-US" sz="2000" baseline="-25000">
                  <a:latin typeface="Tahoma" panose="020B0604030504040204" pitchFamily="34" charset="0"/>
                </a:rPr>
                <a:t>T = 1</a:t>
              </a:r>
            </a:p>
          </p:txBody>
        </p:sp>
      </p:grpSp>
      <p:sp>
        <p:nvSpPr>
          <p:cNvPr id="2" name="Slide Number Placeholder 1">
            <a:extLst>
              <a:ext uri="{FF2B5EF4-FFF2-40B4-BE49-F238E27FC236}">
                <a16:creationId xmlns:a16="http://schemas.microsoft.com/office/drawing/2014/main" id="{CB8816B5-3A1B-488E-816E-A0FEF28243BA}"/>
              </a:ext>
            </a:extLst>
          </p:cNvPr>
          <p:cNvSpPr>
            <a:spLocks noGrp="1"/>
          </p:cNvSpPr>
          <p:nvPr>
            <p:ph type="sldNum" sz="quarter" idx="12"/>
          </p:nvPr>
        </p:nvSpPr>
        <p:spPr/>
        <p:txBody>
          <a:bodyPr/>
          <a:lstStyle/>
          <a:p>
            <a:fld id="{DB4A5CF2-AB60-4E83-932F-A5EE01C95C44}" type="slidenum">
              <a:rPr lang="en-US" altLang="en-US" smtClean="0"/>
              <a:pPr/>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28650" y="365127"/>
            <a:ext cx="7886700" cy="701674"/>
          </a:xfrm>
        </p:spPr>
        <p:txBody>
          <a:bodyPr/>
          <a:lstStyle/>
          <a:p>
            <a:pPr algn="ctr"/>
            <a:r>
              <a:rPr lang="en-US" altLang="en-US" dirty="0"/>
              <a:t>Ant Colony example</a:t>
            </a:r>
          </a:p>
        </p:txBody>
      </p:sp>
      <p:sp>
        <p:nvSpPr>
          <p:cNvPr id="28675" name="Rectangle 3"/>
          <p:cNvSpPr>
            <a:spLocks noGrp="1" noChangeArrowheads="1"/>
          </p:cNvSpPr>
          <p:nvPr>
            <p:ph idx="1"/>
          </p:nvPr>
        </p:nvSpPr>
        <p:spPr>
          <a:xfrm>
            <a:off x="933450" y="1524000"/>
            <a:ext cx="7277100" cy="4648200"/>
          </a:xfrm>
        </p:spPr>
        <p:txBody>
          <a:bodyPr>
            <a:normAutofit/>
          </a:bodyPr>
          <a:lstStyle/>
          <a:p>
            <a:pPr>
              <a:lnSpc>
                <a:spcPct val="90000"/>
              </a:lnSpc>
            </a:pPr>
            <a:r>
              <a:rPr lang="en-US" altLang="en-US" sz="2400" dirty="0"/>
              <a:t>Pheromone mediated “following” behavior induces the emergence of shortest paths.</a:t>
            </a:r>
          </a:p>
          <a:p>
            <a:pPr>
              <a:lnSpc>
                <a:spcPct val="90000"/>
              </a:lnSpc>
            </a:pPr>
            <a:r>
              <a:rPr lang="en-US" altLang="en-US" sz="2400" dirty="0"/>
              <a:t>Probability of choosing a branch of a path at a certain time depends on the total amount of pheromone on the branch.</a:t>
            </a:r>
          </a:p>
          <a:p>
            <a:pPr>
              <a:lnSpc>
                <a:spcPct val="90000"/>
              </a:lnSpc>
            </a:pPr>
            <a:r>
              <a:rPr lang="en-US" altLang="en-US" sz="2400" dirty="0"/>
              <a:t>The choice is proportional to the number of ants that have used the branches.</a:t>
            </a:r>
          </a:p>
        </p:txBody>
      </p:sp>
      <p:sp>
        <p:nvSpPr>
          <p:cNvPr id="2" name="Slide Number Placeholder 1">
            <a:extLst>
              <a:ext uri="{FF2B5EF4-FFF2-40B4-BE49-F238E27FC236}">
                <a16:creationId xmlns:a16="http://schemas.microsoft.com/office/drawing/2014/main" id="{F7ACFF0B-6416-4988-A40B-E5789872335E}"/>
              </a:ext>
            </a:extLst>
          </p:cNvPr>
          <p:cNvSpPr>
            <a:spLocks noGrp="1"/>
          </p:cNvSpPr>
          <p:nvPr>
            <p:ph type="sldNum" sz="quarter" idx="12"/>
          </p:nvPr>
        </p:nvSpPr>
        <p:spPr/>
        <p:txBody>
          <a:bodyPr/>
          <a:lstStyle/>
          <a:p>
            <a:fld id="{DB4A5CF2-AB60-4E83-932F-A5EE01C95C44}" type="slidenum">
              <a:rPr lang="en-US" altLang="en-US" smtClean="0"/>
              <a:pPr/>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702" name="Rectangle 6"/>
          <p:cNvSpPr>
            <a:spLocks noChangeArrowheads="1"/>
          </p:cNvSpPr>
          <p:nvPr/>
        </p:nvSpPr>
        <p:spPr bwMode="auto">
          <a:xfrm>
            <a:off x="2288527" y="4343401"/>
            <a:ext cx="4876800" cy="1600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98" name="Rectangle 2"/>
          <p:cNvSpPr>
            <a:spLocks noGrp="1" noChangeArrowheads="1"/>
          </p:cNvSpPr>
          <p:nvPr>
            <p:ph type="title"/>
          </p:nvPr>
        </p:nvSpPr>
        <p:spPr>
          <a:xfrm>
            <a:off x="628650" y="365127"/>
            <a:ext cx="7886700" cy="625474"/>
          </a:xfrm>
        </p:spPr>
        <p:txBody>
          <a:bodyPr/>
          <a:lstStyle/>
          <a:p>
            <a:pPr algn="ctr"/>
            <a:r>
              <a:rPr lang="en-US" altLang="en-US" dirty="0"/>
              <a:t>Ant Colony example</a:t>
            </a:r>
          </a:p>
        </p:txBody>
      </p:sp>
      <p:sp>
        <p:nvSpPr>
          <p:cNvPr id="29699" name="Rectangle 3"/>
          <p:cNvSpPr>
            <a:spLocks noGrp="1" noChangeArrowheads="1"/>
          </p:cNvSpPr>
          <p:nvPr>
            <p:ph idx="1"/>
          </p:nvPr>
        </p:nvSpPr>
        <p:spPr>
          <a:xfrm>
            <a:off x="1219200" y="1676400"/>
            <a:ext cx="7296150" cy="4500563"/>
          </a:xfrm>
        </p:spPr>
        <p:txBody>
          <a:bodyPr>
            <a:normAutofit/>
          </a:bodyPr>
          <a:lstStyle/>
          <a:p>
            <a:r>
              <a:rPr lang="en-US" altLang="en-US" sz="2400"/>
              <a:t>Let u</a:t>
            </a:r>
            <a:r>
              <a:rPr lang="en-US" altLang="en-US" sz="2400" baseline="-25000"/>
              <a:t>m</a:t>
            </a:r>
            <a:r>
              <a:rPr lang="en-US" altLang="en-US" sz="2400"/>
              <a:t> and l</a:t>
            </a:r>
            <a:r>
              <a:rPr lang="en-US" altLang="en-US" sz="2400" baseline="-25000"/>
              <a:t>m</a:t>
            </a:r>
            <a:r>
              <a:rPr lang="en-US" altLang="en-US" sz="2400"/>
              <a:t> be the number of ants that have used the upper and lower branches.</a:t>
            </a:r>
          </a:p>
          <a:p>
            <a:r>
              <a:rPr lang="en-US" altLang="en-US" sz="2400"/>
              <a:t>The probability P</a:t>
            </a:r>
            <a:r>
              <a:rPr lang="en-US" altLang="en-US" sz="2400" baseline="-25000"/>
              <a:t>u</a:t>
            </a:r>
            <a:r>
              <a:rPr lang="en-US" altLang="en-US" sz="2400"/>
              <a:t>(m) with which the (m+1)</a:t>
            </a:r>
            <a:r>
              <a:rPr lang="en-US" altLang="en-US" sz="2400" baseline="30000"/>
              <a:t>th</a:t>
            </a:r>
            <a:r>
              <a:rPr lang="en-US" altLang="en-US" sz="2400"/>
              <a:t> ant chooses the upper branch is:</a:t>
            </a:r>
          </a:p>
        </p:txBody>
      </p:sp>
      <p:graphicFrame>
        <p:nvGraphicFramePr>
          <p:cNvPr id="29701" name="Object 5"/>
          <p:cNvGraphicFramePr>
            <a:graphicFrameLocks noChangeAspect="1"/>
          </p:cNvGraphicFramePr>
          <p:nvPr>
            <p:extLst>
              <p:ext uri="{D42A27DB-BD31-4B8C-83A1-F6EECF244321}">
                <p14:modId xmlns:p14="http://schemas.microsoft.com/office/powerpoint/2010/main" val="3331308413"/>
              </p:ext>
            </p:extLst>
          </p:nvPr>
        </p:nvGraphicFramePr>
        <p:xfrm>
          <a:off x="2667000" y="4554894"/>
          <a:ext cx="3990975" cy="1147763"/>
        </p:xfrm>
        <a:graphic>
          <a:graphicData uri="http://schemas.openxmlformats.org/presentationml/2006/ole">
            <mc:AlternateContent xmlns:mc="http://schemas.openxmlformats.org/markup-compatibility/2006">
              <mc:Choice xmlns:v="urn:schemas-microsoft-com:vml" Requires="v">
                <p:oleObj spid="_x0000_s29725" name="Equation" r:id="rId3" imgW="2120760" imgH="609480" progId="Equation.3">
                  <p:embed/>
                </p:oleObj>
              </mc:Choice>
              <mc:Fallback>
                <p:oleObj name="Equation" r:id="rId3" imgW="2120760" imgH="609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554894"/>
                        <a:ext cx="3990975"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14A8E3EF-B5A6-4002-85F4-476A10CA2E69}"/>
              </a:ext>
            </a:extLst>
          </p:cNvPr>
          <p:cNvSpPr>
            <a:spLocks noGrp="1"/>
          </p:cNvSpPr>
          <p:nvPr>
            <p:ph type="sldNum" sz="quarter" idx="12"/>
          </p:nvPr>
        </p:nvSpPr>
        <p:spPr/>
        <p:txBody>
          <a:bodyPr/>
          <a:lstStyle/>
          <a:p>
            <a:fld id="{DB4A5CF2-AB60-4E83-932F-A5EE01C95C44}" type="slidenum">
              <a:rPr lang="en-US" altLang="en-US" smtClean="0"/>
              <a:pPr/>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28650" y="365127"/>
            <a:ext cx="7886700" cy="701674"/>
          </a:xfrm>
        </p:spPr>
        <p:txBody>
          <a:bodyPr/>
          <a:lstStyle/>
          <a:p>
            <a:pPr algn="ctr"/>
            <a:r>
              <a:rPr lang="en-US" altLang="en-US" dirty="0"/>
              <a:t>Swarm Intelligence</a:t>
            </a:r>
          </a:p>
        </p:txBody>
      </p:sp>
      <p:sp>
        <p:nvSpPr>
          <p:cNvPr id="50179" name="Rectangle 3"/>
          <p:cNvSpPr>
            <a:spLocks noGrp="1" noChangeArrowheads="1"/>
          </p:cNvSpPr>
          <p:nvPr>
            <p:ph idx="1"/>
          </p:nvPr>
        </p:nvSpPr>
        <p:spPr>
          <a:xfrm>
            <a:off x="1228725" y="1600200"/>
            <a:ext cx="7772400" cy="4114800"/>
          </a:xfrm>
        </p:spPr>
        <p:txBody>
          <a:bodyPr>
            <a:normAutofit lnSpcReduction="10000"/>
          </a:bodyPr>
          <a:lstStyle/>
          <a:p>
            <a:pPr>
              <a:lnSpc>
                <a:spcPct val="90000"/>
              </a:lnSpc>
            </a:pPr>
            <a:r>
              <a:rPr lang="en-US" altLang="en-US" sz="2800" dirty="0"/>
              <a:t>Swarm Intelligence (SI) is the property of a system whereby the </a:t>
            </a:r>
            <a:r>
              <a:rPr lang="en-US" altLang="en-US" sz="2800" dirty="0">
                <a:solidFill>
                  <a:srgbClr val="FF0000"/>
                </a:solidFill>
              </a:rPr>
              <a:t>collective behaviors </a:t>
            </a:r>
            <a:r>
              <a:rPr lang="en-US" altLang="en-US" sz="2800" dirty="0"/>
              <a:t>of (</a:t>
            </a:r>
            <a:r>
              <a:rPr lang="en-US" altLang="en-US" sz="2800" dirty="0">
                <a:solidFill>
                  <a:srgbClr val="FF0000"/>
                </a:solidFill>
              </a:rPr>
              <a:t>unsophisticated</a:t>
            </a:r>
            <a:r>
              <a:rPr lang="en-US" altLang="en-US" sz="2800" dirty="0"/>
              <a:t>) agents interacting locally with their </a:t>
            </a:r>
            <a:r>
              <a:rPr lang="en-US" altLang="en-US" sz="2800" dirty="0">
                <a:solidFill>
                  <a:srgbClr val="FF0000"/>
                </a:solidFill>
              </a:rPr>
              <a:t>environment</a:t>
            </a:r>
            <a:r>
              <a:rPr lang="en-US" altLang="en-US" sz="2800" dirty="0"/>
              <a:t> cause coherent functional global patterns to emerge. </a:t>
            </a:r>
          </a:p>
          <a:p>
            <a:pPr>
              <a:lnSpc>
                <a:spcPct val="90000"/>
              </a:lnSpc>
            </a:pPr>
            <a:r>
              <a:rPr lang="en-US" altLang="en-US" sz="2800" dirty="0"/>
              <a:t>SI provides a basis with which it is possible to explore collective (or distributed) problem solving </a:t>
            </a:r>
            <a:r>
              <a:rPr lang="en-US" altLang="en-US" sz="2800" dirty="0">
                <a:solidFill>
                  <a:srgbClr val="FF0000"/>
                </a:solidFill>
              </a:rPr>
              <a:t>without centralized control </a:t>
            </a:r>
            <a:r>
              <a:rPr lang="en-US" altLang="en-US" sz="2800" dirty="0"/>
              <a:t>or the provision of a global model.</a:t>
            </a:r>
          </a:p>
          <a:p>
            <a:pPr>
              <a:lnSpc>
                <a:spcPct val="90000"/>
              </a:lnSpc>
            </a:pPr>
            <a:r>
              <a:rPr lang="en-US" altLang="en-US" sz="2800" dirty="0"/>
              <a:t>Leverage the power of complex adaptive systems to solve difficult non-linear stochastic problems</a:t>
            </a:r>
          </a:p>
        </p:txBody>
      </p:sp>
      <p:sp>
        <p:nvSpPr>
          <p:cNvPr id="2" name="Slide Number Placeholder 1">
            <a:extLst>
              <a:ext uri="{FF2B5EF4-FFF2-40B4-BE49-F238E27FC236}">
                <a16:creationId xmlns:a16="http://schemas.microsoft.com/office/drawing/2014/main" id="{F55B9296-7451-46F9-A4F7-2EE0AD2BBD65}"/>
              </a:ext>
            </a:extLst>
          </p:cNvPr>
          <p:cNvSpPr>
            <a:spLocks noGrp="1"/>
          </p:cNvSpPr>
          <p:nvPr>
            <p:ph type="sldNum" sz="quarter" idx="12"/>
          </p:nvPr>
        </p:nvSpPr>
        <p:spPr/>
        <p:txBody>
          <a:bodyPr/>
          <a:lstStyle/>
          <a:p>
            <a:fld id="{DB4A5CF2-AB60-4E83-932F-A5EE01C95C44}"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1B53CFA-4DFA-4777-ACE9-ADF5DAC4F844}"/>
              </a:ext>
            </a:extLst>
          </p:cNvPr>
          <p:cNvSpPr>
            <a:spLocks noGrp="1"/>
          </p:cNvSpPr>
          <p:nvPr>
            <p:ph type="sldNum" sz="quarter" idx="12"/>
          </p:nvPr>
        </p:nvSpPr>
        <p:spPr/>
        <p:txBody>
          <a:bodyPr/>
          <a:lstStyle/>
          <a:p>
            <a:fld id="{CC596DA3-821A-473F-83D2-B28A5985057D}" type="slidenum">
              <a:rPr lang="en-GB" altLang="en-US"/>
              <a:pPr/>
              <a:t>20</a:t>
            </a:fld>
            <a:endParaRPr lang="en-GB" altLang="en-US"/>
          </a:p>
        </p:txBody>
      </p:sp>
      <p:sp>
        <p:nvSpPr>
          <p:cNvPr id="232450" name="Rectangle 2">
            <a:extLst>
              <a:ext uri="{FF2B5EF4-FFF2-40B4-BE49-F238E27FC236}">
                <a16:creationId xmlns:a16="http://schemas.microsoft.com/office/drawing/2014/main" id="{99322E3E-C81E-477B-924D-A09DBB52AF9D}"/>
              </a:ext>
            </a:extLst>
          </p:cNvPr>
          <p:cNvSpPr>
            <a:spLocks noGrp="1" noChangeArrowheads="1"/>
          </p:cNvSpPr>
          <p:nvPr>
            <p:ph type="title"/>
          </p:nvPr>
        </p:nvSpPr>
        <p:spPr>
          <a:xfrm>
            <a:off x="628650" y="365127"/>
            <a:ext cx="7886700" cy="625474"/>
          </a:xfrm>
        </p:spPr>
        <p:txBody>
          <a:bodyPr/>
          <a:lstStyle/>
          <a:p>
            <a:pPr algn="ctr"/>
            <a:r>
              <a:rPr lang="en-US" altLang="en-US" dirty="0"/>
              <a:t>Algorithm</a:t>
            </a:r>
          </a:p>
        </p:txBody>
      </p:sp>
      <p:sp>
        <p:nvSpPr>
          <p:cNvPr id="232451" name="Rectangle 3">
            <a:extLst>
              <a:ext uri="{FF2B5EF4-FFF2-40B4-BE49-F238E27FC236}">
                <a16:creationId xmlns:a16="http://schemas.microsoft.com/office/drawing/2014/main" id="{C9AF9EBE-0E54-46AA-A03E-13B5436CCD1C}"/>
              </a:ext>
            </a:extLst>
          </p:cNvPr>
          <p:cNvSpPr>
            <a:spLocks noGrp="1" noChangeArrowheads="1"/>
          </p:cNvSpPr>
          <p:nvPr>
            <p:ph type="body" idx="1"/>
          </p:nvPr>
        </p:nvSpPr>
        <p:spPr>
          <a:xfrm>
            <a:off x="1219200" y="1371600"/>
            <a:ext cx="7296150" cy="4805363"/>
          </a:xfrm>
        </p:spPr>
        <p:txBody>
          <a:bodyPr>
            <a:normAutofit/>
          </a:bodyPr>
          <a:lstStyle/>
          <a:p>
            <a:r>
              <a:rPr lang="en-US" altLang="en-US" sz="2800" dirty="0"/>
              <a:t>While ( termination not satisfied )</a:t>
            </a:r>
          </a:p>
          <a:p>
            <a:pPr marL="742950" lvl="1" indent="-285750"/>
            <a:r>
              <a:rPr lang="en-US" altLang="en-US" sz="2800" dirty="0"/>
              <a:t>create ants</a:t>
            </a:r>
          </a:p>
          <a:p>
            <a:pPr marL="1143000" lvl="2" indent="-228600"/>
            <a:r>
              <a:rPr lang="en-US" altLang="en-US" sz="1800" dirty="0"/>
              <a:t>Starting point depends on problem constraints</a:t>
            </a:r>
          </a:p>
          <a:p>
            <a:pPr marL="1143000" lvl="2" indent="-228600"/>
            <a:r>
              <a:rPr lang="en-US" altLang="en-US" sz="1800" dirty="0"/>
              <a:t>Initial pheromone is &gt; 0, but very small</a:t>
            </a:r>
            <a:endParaRPr lang="en-US" altLang="en-US" sz="3600" dirty="0"/>
          </a:p>
          <a:p>
            <a:pPr marL="742950" lvl="1" indent="-285750"/>
            <a:r>
              <a:rPr lang="en-US" altLang="en-US" sz="2800" dirty="0"/>
              <a:t>Find solutions</a:t>
            </a:r>
          </a:p>
          <a:p>
            <a:pPr marL="742950" lvl="1" indent="-285750"/>
            <a:r>
              <a:rPr lang="en-US" altLang="en-US" sz="2800" dirty="0"/>
              <a:t>Pheromone evaporation</a:t>
            </a:r>
          </a:p>
          <a:p>
            <a:pPr marL="742950" lvl="1" indent="-285750"/>
            <a:r>
              <a:rPr lang="en-US" altLang="en-US" sz="2800" dirty="0"/>
              <a:t>Daemon activities {optional}</a:t>
            </a:r>
          </a:p>
          <a:p>
            <a:pPr marL="1143000" lvl="2" indent="-228600">
              <a:buFont typeface="Wingdings" panose="05000000000000000000" pitchFamily="2" charset="2"/>
              <a:buNone/>
            </a:pPr>
            <a:endParaRPr lang="en-US" altLang="en-US" sz="1800" dirty="0"/>
          </a:p>
          <a:p>
            <a:pPr marL="742950" lvl="1" indent="-285750"/>
            <a:endParaRPr lang="en-US" altLang="en-US"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lide Number Placeholder 6">
            <a:extLst>
              <a:ext uri="{FF2B5EF4-FFF2-40B4-BE49-F238E27FC236}">
                <a16:creationId xmlns:a16="http://schemas.microsoft.com/office/drawing/2014/main" id="{5070DFC0-A9F5-4A31-822E-AEED2CAE7B74}"/>
              </a:ext>
            </a:extLst>
          </p:cNvPr>
          <p:cNvSpPr>
            <a:spLocks noGrp="1"/>
          </p:cNvSpPr>
          <p:nvPr>
            <p:ph type="sldNum" sz="quarter" idx="12"/>
          </p:nvPr>
        </p:nvSpPr>
        <p:spPr/>
        <p:txBody>
          <a:bodyPr/>
          <a:lstStyle/>
          <a:p>
            <a:fld id="{3452C32F-2235-46B1-830C-60DAB841A7E4}" type="slidenum">
              <a:rPr lang="en-GB" altLang="en-US"/>
              <a:pPr/>
              <a:t>21</a:t>
            </a:fld>
            <a:endParaRPr lang="en-GB" altLang="en-US"/>
          </a:p>
        </p:txBody>
      </p:sp>
      <p:sp>
        <p:nvSpPr>
          <p:cNvPr id="230402" name="Rectangle 2">
            <a:extLst>
              <a:ext uri="{FF2B5EF4-FFF2-40B4-BE49-F238E27FC236}">
                <a16:creationId xmlns:a16="http://schemas.microsoft.com/office/drawing/2014/main" id="{6FDE2215-6A80-4CD5-93BF-8F31626FA1D3}"/>
              </a:ext>
            </a:extLst>
          </p:cNvPr>
          <p:cNvSpPr>
            <a:spLocks noGrp="1" noChangeArrowheads="1"/>
          </p:cNvSpPr>
          <p:nvPr>
            <p:ph type="title"/>
          </p:nvPr>
        </p:nvSpPr>
        <p:spPr>
          <a:xfrm>
            <a:off x="457200" y="277813"/>
            <a:ext cx="8229600" cy="636587"/>
          </a:xfrm>
        </p:spPr>
        <p:txBody>
          <a:bodyPr/>
          <a:lstStyle/>
          <a:p>
            <a:pPr algn="ctr"/>
            <a:r>
              <a:rPr lang="en-US" altLang="en-US" dirty="0"/>
              <a:t>Algorithm</a:t>
            </a:r>
          </a:p>
        </p:txBody>
      </p:sp>
      <p:sp>
        <p:nvSpPr>
          <p:cNvPr id="230403" name="Rectangle 3">
            <a:extLst>
              <a:ext uri="{FF2B5EF4-FFF2-40B4-BE49-F238E27FC236}">
                <a16:creationId xmlns:a16="http://schemas.microsoft.com/office/drawing/2014/main" id="{746D2858-60B7-40B0-9457-1B32FAE32412}"/>
              </a:ext>
            </a:extLst>
          </p:cNvPr>
          <p:cNvSpPr>
            <a:spLocks noGrp="1" noChangeArrowheads="1"/>
          </p:cNvSpPr>
          <p:nvPr>
            <p:ph type="body" sz="half" idx="1"/>
          </p:nvPr>
        </p:nvSpPr>
        <p:spPr>
          <a:xfrm>
            <a:off x="1116012" y="1295400"/>
            <a:ext cx="7570788" cy="4941888"/>
          </a:xfrm>
        </p:spPr>
        <p:txBody>
          <a:bodyPr>
            <a:normAutofit/>
          </a:bodyPr>
          <a:lstStyle/>
          <a:p>
            <a:pPr>
              <a:lnSpc>
                <a:spcPct val="90000"/>
              </a:lnSpc>
            </a:pPr>
            <a:endParaRPr lang="en-US" altLang="en-US" sz="2800" dirty="0"/>
          </a:p>
          <a:p>
            <a:pPr marL="742950" lvl="1" indent="-285750">
              <a:lnSpc>
                <a:spcPct val="90000"/>
              </a:lnSpc>
            </a:pPr>
            <a:endParaRPr lang="en-US" altLang="en-US" sz="2800" dirty="0"/>
          </a:p>
          <a:p>
            <a:pPr marL="742950" lvl="1" indent="-285750">
              <a:lnSpc>
                <a:spcPct val="90000"/>
              </a:lnSpc>
            </a:pPr>
            <a:r>
              <a:rPr lang="en-US" altLang="en-US" sz="2800" dirty="0"/>
              <a:t>Find solutions</a:t>
            </a:r>
          </a:p>
          <a:p>
            <a:pPr marL="1143000" lvl="2" indent="-228600">
              <a:lnSpc>
                <a:spcPct val="90000"/>
              </a:lnSpc>
            </a:pPr>
            <a:r>
              <a:rPr lang="en-US" altLang="en-US" sz="2800" dirty="0"/>
              <a:t>Transition probability:</a:t>
            </a:r>
          </a:p>
          <a:p>
            <a:pPr marL="1600200" lvl="3" indent="-228600">
              <a:lnSpc>
                <a:spcPct val="90000"/>
              </a:lnSpc>
            </a:pPr>
            <a:endParaRPr lang="en-US" altLang="en-US" sz="1600" dirty="0"/>
          </a:p>
          <a:p>
            <a:pPr marL="1600200" lvl="3" indent="-228600">
              <a:lnSpc>
                <a:spcPct val="90000"/>
              </a:lnSpc>
            </a:pPr>
            <a:endParaRPr lang="en-US" altLang="en-US" sz="1600" dirty="0"/>
          </a:p>
          <a:p>
            <a:pPr marL="1600200" lvl="3" indent="-228600">
              <a:lnSpc>
                <a:spcPct val="90000"/>
              </a:lnSpc>
            </a:pPr>
            <a:endParaRPr lang="en-US" altLang="en-US" sz="1600" dirty="0"/>
          </a:p>
          <a:p>
            <a:pPr marL="1600200" lvl="3" indent="-228600">
              <a:lnSpc>
                <a:spcPct val="90000"/>
              </a:lnSpc>
            </a:pPr>
            <a:endParaRPr lang="en-US" altLang="en-US" sz="1600" dirty="0"/>
          </a:p>
          <a:p>
            <a:pPr marL="1600200" lvl="3" indent="-228600">
              <a:lnSpc>
                <a:spcPct val="90000"/>
              </a:lnSpc>
              <a:buFont typeface="Wingdings" panose="05000000000000000000" pitchFamily="2" charset="2"/>
              <a:buNone/>
            </a:pPr>
            <a:endParaRPr lang="en-US" altLang="en-US" sz="1600" dirty="0"/>
          </a:p>
          <a:p>
            <a:pPr marL="1600200" lvl="3" indent="-228600">
              <a:lnSpc>
                <a:spcPct val="90000"/>
              </a:lnSpc>
            </a:pPr>
            <a:endParaRPr lang="en-US" altLang="en-US" sz="1600" dirty="0"/>
          </a:p>
          <a:p>
            <a:pPr marL="1600200" lvl="3" indent="-228600">
              <a:lnSpc>
                <a:spcPct val="90000"/>
              </a:lnSpc>
            </a:pPr>
            <a:endParaRPr lang="en-US" altLang="en-US" sz="1600" dirty="0"/>
          </a:p>
          <a:p>
            <a:pPr marL="742950" lvl="1" indent="-285750">
              <a:lnSpc>
                <a:spcPct val="90000"/>
              </a:lnSpc>
            </a:pPr>
            <a:endParaRPr lang="en-US" altLang="en-US" sz="2800" dirty="0"/>
          </a:p>
        </p:txBody>
      </p:sp>
      <p:graphicFrame>
        <p:nvGraphicFramePr>
          <p:cNvPr id="230404" name="Object 4">
            <a:extLst>
              <a:ext uri="{FF2B5EF4-FFF2-40B4-BE49-F238E27FC236}">
                <a16:creationId xmlns:a16="http://schemas.microsoft.com/office/drawing/2014/main" id="{ED2B9F24-EC82-4794-A064-A54631A3CD7F}"/>
              </a:ext>
            </a:extLst>
          </p:cNvPr>
          <p:cNvGraphicFramePr>
            <a:graphicFrameLocks noGrp="1" noChangeAspect="1"/>
          </p:cNvGraphicFramePr>
          <p:nvPr>
            <p:ph sz="half" idx="2"/>
          </p:nvPr>
        </p:nvGraphicFramePr>
        <p:xfrm>
          <a:off x="2411413" y="3282950"/>
          <a:ext cx="3286125" cy="1620838"/>
        </p:xfrm>
        <a:graphic>
          <a:graphicData uri="http://schemas.openxmlformats.org/presentationml/2006/ole">
            <mc:AlternateContent xmlns:mc="http://schemas.openxmlformats.org/markup-compatibility/2006">
              <mc:Choice xmlns:v="urn:schemas-microsoft-com:vml" Requires="v">
                <p:oleObj spid="_x0000_s30739" name="Equation" r:id="rId3" imgW="1879560" imgH="927000" progId="Equation.3">
                  <p:embed/>
                </p:oleObj>
              </mc:Choice>
              <mc:Fallback>
                <p:oleObj name="Equation" r:id="rId3" imgW="1879560" imgH="927000" progId="Equation.3">
                  <p:embed/>
                  <p:pic>
                    <p:nvPicPr>
                      <p:cNvPr id="230404" name="Object 4">
                        <a:extLst>
                          <a:ext uri="{FF2B5EF4-FFF2-40B4-BE49-F238E27FC236}">
                            <a16:creationId xmlns:a16="http://schemas.microsoft.com/office/drawing/2014/main" id="{ED2B9F24-EC82-4794-A064-A54631A3CD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3282950"/>
                        <a:ext cx="3286125" cy="1620838"/>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0405" name="AutoShape 5">
            <a:extLst>
              <a:ext uri="{FF2B5EF4-FFF2-40B4-BE49-F238E27FC236}">
                <a16:creationId xmlns:a16="http://schemas.microsoft.com/office/drawing/2014/main" id="{C2BF7057-2DC5-48E8-9469-B34DEA2B2769}"/>
              </a:ext>
            </a:extLst>
          </p:cNvPr>
          <p:cNvSpPr>
            <a:spLocks/>
          </p:cNvSpPr>
          <p:nvPr/>
        </p:nvSpPr>
        <p:spPr bwMode="auto">
          <a:xfrm>
            <a:off x="6227763" y="2492375"/>
            <a:ext cx="1800225" cy="609600"/>
          </a:xfrm>
          <a:prstGeom prst="borderCallout1">
            <a:avLst>
              <a:gd name="adj1" fmla="val 18750"/>
              <a:gd name="adj2" fmla="val -4231"/>
              <a:gd name="adj3" fmla="val 197917"/>
              <a:gd name="adj4" fmla="val -130245"/>
            </a:avLst>
          </a:prstGeom>
          <a:solidFill>
            <a:schemeClr val="accent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800" dirty="0"/>
              <a:t>Quantity of pheromone</a:t>
            </a:r>
          </a:p>
        </p:txBody>
      </p:sp>
      <p:sp>
        <p:nvSpPr>
          <p:cNvPr id="230406" name="AutoShape 6">
            <a:extLst>
              <a:ext uri="{FF2B5EF4-FFF2-40B4-BE49-F238E27FC236}">
                <a16:creationId xmlns:a16="http://schemas.microsoft.com/office/drawing/2014/main" id="{232AE056-E0AE-44CA-A580-9198F3D01458}"/>
              </a:ext>
            </a:extLst>
          </p:cNvPr>
          <p:cNvSpPr>
            <a:spLocks/>
          </p:cNvSpPr>
          <p:nvPr/>
        </p:nvSpPr>
        <p:spPr bwMode="auto">
          <a:xfrm>
            <a:off x="7235825" y="3500438"/>
            <a:ext cx="1368425" cy="609600"/>
          </a:xfrm>
          <a:prstGeom prst="borderCallout1">
            <a:avLst>
              <a:gd name="adj1" fmla="val 18750"/>
              <a:gd name="adj2" fmla="val -5569"/>
              <a:gd name="adj3" fmla="val 65366"/>
              <a:gd name="adj4" fmla="val -177148"/>
            </a:avLst>
          </a:prstGeom>
          <a:solidFill>
            <a:schemeClr val="accent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1800" dirty="0"/>
              <a:t>Heuristic distance</a:t>
            </a:r>
          </a:p>
        </p:txBody>
      </p:sp>
      <p:sp>
        <p:nvSpPr>
          <p:cNvPr id="230407" name="Rectangle 7">
            <a:extLst>
              <a:ext uri="{FF2B5EF4-FFF2-40B4-BE49-F238E27FC236}">
                <a16:creationId xmlns:a16="http://schemas.microsoft.com/office/drawing/2014/main" id="{89631436-60FB-4411-83FE-E5B303C0E734}"/>
              </a:ext>
            </a:extLst>
          </p:cNvPr>
          <p:cNvSpPr>
            <a:spLocks noChangeArrowheads="1"/>
          </p:cNvSpPr>
          <p:nvPr/>
        </p:nvSpPr>
        <p:spPr bwMode="auto">
          <a:xfrm>
            <a:off x="6227763" y="4365625"/>
            <a:ext cx="2305050" cy="7191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l-GR" altLang="en-US" sz="1800">
                <a:cs typeface="Arial" panose="020B0604020202020204" pitchFamily="34" charset="0"/>
              </a:rPr>
              <a:t>α</a:t>
            </a:r>
            <a:r>
              <a:rPr lang="en-US" altLang="en-US" sz="1800">
                <a:cs typeface="Arial" panose="020B0604020202020204" pitchFamily="34" charset="0"/>
              </a:rPr>
              <a:t>,</a:t>
            </a:r>
            <a:r>
              <a:rPr lang="el-GR" altLang="en-US" sz="1800">
                <a:cs typeface="Arial" panose="020B0604020202020204" pitchFamily="34" charset="0"/>
              </a:rPr>
              <a:t>β</a:t>
            </a:r>
            <a:r>
              <a:rPr lang="en-US" altLang="en-US" sz="1800">
                <a:cs typeface="Arial" panose="020B0604020202020204" pitchFamily="34" charset="0"/>
              </a:rPr>
              <a:t> constants</a:t>
            </a:r>
            <a:endParaRPr lang="el-GR" altLang="en-US" sz="180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Slide Number Placeholder 6">
            <a:extLst>
              <a:ext uri="{FF2B5EF4-FFF2-40B4-BE49-F238E27FC236}">
                <a16:creationId xmlns:a16="http://schemas.microsoft.com/office/drawing/2014/main" id="{3398095F-0CE0-4043-AC4F-614583492231}"/>
              </a:ext>
            </a:extLst>
          </p:cNvPr>
          <p:cNvSpPr>
            <a:spLocks noGrp="1"/>
          </p:cNvSpPr>
          <p:nvPr>
            <p:ph type="sldNum" sz="quarter" idx="12"/>
          </p:nvPr>
        </p:nvSpPr>
        <p:spPr/>
        <p:txBody>
          <a:bodyPr/>
          <a:lstStyle/>
          <a:p>
            <a:fld id="{B39129A7-9B66-4DCF-982B-C1DDFC6026D2}" type="slidenum">
              <a:rPr lang="en-GB" altLang="en-US"/>
              <a:pPr/>
              <a:t>22</a:t>
            </a:fld>
            <a:endParaRPr lang="en-GB" altLang="en-US"/>
          </a:p>
        </p:txBody>
      </p:sp>
      <p:graphicFrame>
        <p:nvGraphicFramePr>
          <p:cNvPr id="231426" name="Object 2">
            <a:extLst>
              <a:ext uri="{FF2B5EF4-FFF2-40B4-BE49-F238E27FC236}">
                <a16:creationId xmlns:a16="http://schemas.microsoft.com/office/drawing/2014/main" id="{8211CBFD-BACE-43AE-9B7B-2DA0E2BCCF65}"/>
              </a:ext>
            </a:extLst>
          </p:cNvPr>
          <p:cNvGraphicFramePr>
            <a:graphicFrameLocks noChangeAspect="1"/>
          </p:cNvGraphicFramePr>
          <p:nvPr/>
        </p:nvGraphicFramePr>
        <p:xfrm>
          <a:off x="2438400" y="4267200"/>
          <a:ext cx="5111750" cy="1008063"/>
        </p:xfrm>
        <a:graphic>
          <a:graphicData uri="http://schemas.openxmlformats.org/presentationml/2006/ole">
            <mc:AlternateContent xmlns:mc="http://schemas.openxmlformats.org/markup-compatibility/2006">
              <mc:Choice xmlns:v="urn:schemas-microsoft-com:vml" Requires="v">
                <p:oleObj spid="_x0000_s31763" name="Equation" r:id="rId3" imgW="2234880" imgH="533160" progId="Equation.3">
                  <p:embed/>
                </p:oleObj>
              </mc:Choice>
              <mc:Fallback>
                <p:oleObj name="Equation" r:id="rId3" imgW="2234880" imgH="533160" progId="Equation.3">
                  <p:embed/>
                  <p:pic>
                    <p:nvPicPr>
                      <p:cNvPr id="231426" name="Object 2">
                        <a:extLst>
                          <a:ext uri="{FF2B5EF4-FFF2-40B4-BE49-F238E27FC236}">
                            <a16:creationId xmlns:a16="http://schemas.microsoft.com/office/drawing/2014/main" id="{8211CBFD-BACE-43AE-9B7B-2DA0E2BCC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267200"/>
                        <a:ext cx="5111750" cy="1008063"/>
                      </a:xfrm>
                      <a:prstGeom prst="rect">
                        <a:avLst/>
                      </a:prstGeom>
                      <a:solidFill>
                        <a:schemeClr val="bg1"/>
                      </a:solidFill>
                      <a:ln w="9525">
                        <a:solidFill>
                          <a:srgbClr val="000000"/>
                        </a:solidFill>
                        <a:miter lim="800000"/>
                        <a:headEnd/>
                        <a:tailEnd/>
                      </a:ln>
                    </p:spPr>
                  </p:pic>
                </p:oleObj>
              </mc:Fallback>
            </mc:AlternateContent>
          </a:graphicData>
        </a:graphic>
      </p:graphicFrame>
      <p:sp>
        <p:nvSpPr>
          <p:cNvPr id="231427" name="Rectangle 3">
            <a:extLst>
              <a:ext uri="{FF2B5EF4-FFF2-40B4-BE49-F238E27FC236}">
                <a16:creationId xmlns:a16="http://schemas.microsoft.com/office/drawing/2014/main" id="{9884392F-114D-43A7-8AA9-47B234B408D9}"/>
              </a:ext>
            </a:extLst>
          </p:cNvPr>
          <p:cNvSpPr>
            <a:spLocks noGrp="1" noChangeArrowheads="1"/>
          </p:cNvSpPr>
          <p:nvPr>
            <p:ph type="title"/>
          </p:nvPr>
        </p:nvSpPr>
        <p:spPr/>
        <p:txBody>
          <a:bodyPr/>
          <a:lstStyle/>
          <a:p>
            <a:r>
              <a:rPr lang="en-US" altLang="en-US"/>
              <a:t>Algorithm</a:t>
            </a:r>
          </a:p>
        </p:txBody>
      </p:sp>
      <p:sp>
        <p:nvSpPr>
          <p:cNvPr id="231428" name="Rectangle 4">
            <a:extLst>
              <a:ext uri="{FF2B5EF4-FFF2-40B4-BE49-F238E27FC236}">
                <a16:creationId xmlns:a16="http://schemas.microsoft.com/office/drawing/2014/main" id="{0562FA51-CCF1-4327-9ECF-F680796A41F8}"/>
              </a:ext>
            </a:extLst>
          </p:cNvPr>
          <p:cNvSpPr>
            <a:spLocks noGrp="1" noChangeArrowheads="1"/>
          </p:cNvSpPr>
          <p:nvPr>
            <p:ph type="body" sz="half" idx="1"/>
          </p:nvPr>
        </p:nvSpPr>
        <p:spPr>
          <a:xfrm>
            <a:off x="914400" y="1582738"/>
            <a:ext cx="7772400" cy="4725988"/>
          </a:xfrm>
        </p:spPr>
        <p:txBody>
          <a:bodyPr>
            <a:normAutofit/>
          </a:bodyPr>
          <a:lstStyle/>
          <a:p>
            <a:endParaRPr lang="en-US" altLang="en-US" sz="2400" dirty="0"/>
          </a:p>
          <a:p>
            <a:pPr marL="742950" lvl="1" indent="-285750"/>
            <a:endParaRPr lang="en-US" altLang="en-US" sz="2400" dirty="0"/>
          </a:p>
          <a:p>
            <a:pPr marL="742950" lvl="1" indent="-285750"/>
            <a:endParaRPr lang="en-US" altLang="en-US" sz="2400" dirty="0"/>
          </a:p>
          <a:p>
            <a:pPr marL="742950" lvl="1" indent="-285750"/>
            <a:r>
              <a:rPr lang="en-US" altLang="en-US" sz="2400" dirty="0"/>
              <a:t>Pheromone update</a:t>
            </a:r>
          </a:p>
          <a:p>
            <a:pPr marL="1143000" lvl="2" indent="-228600"/>
            <a:endParaRPr lang="en-US" altLang="en-US" sz="2400" dirty="0"/>
          </a:p>
          <a:p>
            <a:pPr marL="1143000" lvl="2" indent="-228600"/>
            <a:endParaRPr lang="en-US" altLang="en-US" sz="2400" dirty="0"/>
          </a:p>
          <a:p>
            <a:pPr marL="1143000" lvl="2" indent="-228600"/>
            <a:endParaRPr lang="en-US" altLang="en-US" sz="2400" dirty="0"/>
          </a:p>
          <a:p>
            <a:pPr marL="742950" lvl="1" indent="-285750"/>
            <a:endParaRPr lang="en-US" altLang="en-US" sz="2400" dirty="0"/>
          </a:p>
          <a:p>
            <a:pPr marL="742950" lvl="1" indent="-285750"/>
            <a:endParaRPr lang="en-US" altLang="en-US" sz="2400" dirty="0"/>
          </a:p>
        </p:txBody>
      </p:sp>
      <p:sp>
        <p:nvSpPr>
          <p:cNvPr id="231429" name="Rectangle 5">
            <a:extLst>
              <a:ext uri="{FF2B5EF4-FFF2-40B4-BE49-F238E27FC236}">
                <a16:creationId xmlns:a16="http://schemas.microsoft.com/office/drawing/2014/main" id="{F50DFEEB-B62A-48A5-B2B7-5350529F291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1430" name="AutoShape 6">
            <a:extLst>
              <a:ext uri="{FF2B5EF4-FFF2-40B4-BE49-F238E27FC236}">
                <a16:creationId xmlns:a16="http://schemas.microsoft.com/office/drawing/2014/main" id="{AEDAAD82-9759-4A71-A945-D8E06C38FD46}"/>
              </a:ext>
            </a:extLst>
          </p:cNvPr>
          <p:cNvSpPr>
            <a:spLocks/>
          </p:cNvSpPr>
          <p:nvPr/>
        </p:nvSpPr>
        <p:spPr bwMode="auto">
          <a:xfrm>
            <a:off x="1524000" y="3505200"/>
            <a:ext cx="2157413" cy="533400"/>
          </a:xfrm>
          <a:prstGeom prst="borderCallout1">
            <a:avLst>
              <a:gd name="adj1" fmla="val 21431"/>
              <a:gd name="adj2" fmla="val 103532"/>
              <a:gd name="adj3" fmla="val 194644"/>
              <a:gd name="adj4" fmla="val 138556"/>
            </a:avLst>
          </a:prstGeom>
          <a:solidFill>
            <a:schemeClr val="accent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dirty="0"/>
              <a:t>Evaporation rate</a:t>
            </a:r>
          </a:p>
        </p:txBody>
      </p:sp>
      <p:sp>
        <p:nvSpPr>
          <p:cNvPr id="231431" name="AutoShape 7">
            <a:extLst>
              <a:ext uri="{FF2B5EF4-FFF2-40B4-BE49-F238E27FC236}">
                <a16:creationId xmlns:a16="http://schemas.microsoft.com/office/drawing/2014/main" id="{A0AD2777-B731-4D31-B8EA-CBCD69F5C629}"/>
              </a:ext>
            </a:extLst>
          </p:cNvPr>
          <p:cNvSpPr>
            <a:spLocks/>
          </p:cNvSpPr>
          <p:nvPr/>
        </p:nvSpPr>
        <p:spPr bwMode="auto">
          <a:xfrm>
            <a:off x="4648200" y="3124200"/>
            <a:ext cx="2287588" cy="920750"/>
          </a:xfrm>
          <a:prstGeom prst="borderCallout1">
            <a:avLst>
              <a:gd name="adj1" fmla="val 12412"/>
              <a:gd name="adj2" fmla="val 103333"/>
              <a:gd name="adj3" fmla="val 141722"/>
              <a:gd name="adj4" fmla="val 120125"/>
            </a:avLst>
          </a:prstGeom>
          <a:solidFill>
            <a:schemeClr val="accent1"/>
          </a:solidFill>
          <a:ln w="9525">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r>
              <a:rPr lang="en-US" altLang="en-US" sz="2000"/>
              <a:t>Pheromone laid by each ant that uses edge (i,j)</a:t>
            </a:r>
          </a:p>
        </p:txBody>
      </p:sp>
      <p:sp>
        <p:nvSpPr>
          <p:cNvPr id="231432" name="Rectangle 8">
            <a:extLst>
              <a:ext uri="{FF2B5EF4-FFF2-40B4-BE49-F238E27FC236}">
                <a16:creationId xmlns:a16="http://schemas.microsoft.com/office/drawing/2014/main" id="{6297B12E-4451-430F-AFAB-7CF122741BC2}"/>
              </a:ext>
            </a:extLst>
          </p:cNvPr>
          <p:cNvSpPr>
            <a:spLocks noChangeArrowheads="1"/>
          </p:cNvSpPr>
          <p:nvPr/>
        </p:nvSpPr>
        <p:spPr bwMode="auto">
          <a:xfrm>
            <a:off x="0" y="3162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F1B53CFA-4DFA-4777-ACE9-ADF5DAC4F844}"/>
              </a:ext>
            </a:extLst>
          </p:cNvPr>
          <p:cNvSpPr>
            <a:spLocks noGrp="1"/>
          </p:cNvSpPr>
          <p:nvPr>
            <p:ph type="sldNum" sz="quarter" idx="12"/>
          </p:nvPr>
        </p:nvSpPr>
        <p:spPr/>
        <p:txBody>
          <a:bodyPr/>
          <a:lstStyle/>
          <a:p>
            <a:fld id="{CC596DA3-821A-473F-83D2-B28A5985057D}" type="slidenum">
              <a:rPr lang="en-GB" altLang="en-US"/>
              <a:pPr/>
              <a:t>23</a:t>
            </a:fld>
            <a:endParaRPr lang="en-GB" altLang="en-US"/>
          </a:p>
        </p:txBody>
      </p:sp>
      <p:sp>
        <p:nvSpPr>
          <p:cNvPr id="232450" name="Rectangle 2">
            <a:extLst>
              <a:ext uri="{FF2B5EF4-FFF2-40B4-BE49-F238E27FC236}">
                <a16:creationId xmlns:a16="http://schemas.microsoft.com/office/drawing/2014/main" id="{99322E3E-C81E-477B-924D-A09DBB52AF9D}"/>
              </a:ext>
            </a:extLst>
          </p:cNvPr>
          <p:cNvSpPr>
            <a:spLocks noGrp="1" noChangeArrowheads="1"/>
          </p:cNvSpPr>
          <p:nvPr>
            <p:ph type="title"/>
          </p:nvPr>
        </p:nvSpPr>
        <p:spPr>
          <a:xfrm>
            <a:off x="628650" y="365127"/>
            <a:ext cx="7886700" cy="625474"/>
          </a:xfrm>
        </p:spPr>
        <p:txBody>
          <a:bodyPr/>
          <a:lstStyle/>
          <a:p>
            <a:pPr algn="ctr"/>
            <a:r>
              <a:rPr lang="en-US" altLang="en-US" dirty="0"/>
              <a:t>Algorithm</a:t>
            </a:r>
          </a:p>
        </p:txBody>
      </p:sp>
      <p:sp>
        <p:nvSpPr>
          <p:cNvPr id="232451" name="Rectangle 3">
            <a:extLst>
              <a:ext uri="{FF2B5EF4-FFF2-40B4-BE49-F238E27FC236}">
                <a16:creationId xmlns:a16="http://schemas.microsoft.com/office/drawing/2014/main" id="{C9AF9EBE-0E54-46AA-A03E-13B5436CCD1C}"/>
              </a:ext>
            </a:extLst>
          </p:cNvPr>
          <p:cNvSpPr>
            <a:spLocks noGrp="1" noChangeArrowheads="1"/>
          </p:cNvSpPr>
          <p:nvPr>
            <p:ph type="body" idx="1"/>
          </p:nvPr>
        </p:nvSpPr>
        <p:spPr>
          <a:xfrm>
            <a:off x="628650" y="1371600"/>
            <a:ext cx="7886700" cy="4805363"/>
          </a:xfrm>
        </p:spPr>
        <p:txBody>
          <a:bodyPr>
            <a:normAutofit/>
          </a:bodyPr>
          <a:lstStyle/>
          <a:p>
            <a:pPr marL="457200" lvl="1" indent="0">
              <a:buNone/>
            </a:pPr>
            <a:endParaRPr lang="en-US" altLang="en-US" sz="3600" dirty="0"/>
          </a:p>
          <a:p>
            <a:pPr marL="742950" lvl="1" indent="-285750"/>
            <a:r>
              <a:rPr lang="en-US" altLang="en-US" sz="3600" dirty="0"/>
              <a:t>Daemon activities {optional}</a:t>
            </a:r>
          </a:p>
          <a:p>
            <a:pPr marL="1143000" lvl="2" indent="-228600"/>
            <a:r>
              <a:rPr lang="en-US" altLang="en-US" sz="2400" dirty="0"/>
              <a:t>Usually, a local search algorithm is employed here </a:t>
            </a:r>
          </a:p>
          <a:p>
            <a:pPr marL="1143000" lvl="2" indent="-228600"/>
            <a:r>
              <a:rPr lang="en-US" altLang="en-US" sz="2400" dirty="0"/>
              <a:t>May also appear after “Find solutions” stage </a:t>
            </a:r>
          </a:p>
          <a:p>
            <a:pPr marL="914400" lvl="2" indent="0">
              <a:buNone/>
            </a:pPr>
            <a:r>
              <a:rPr lang="en-US" altLang="en-US" sz="2400" dirty="0"/>
              <a:t>   </a:t>
            </a:r>
            <a:r>
              <a:rPr lang="en-US" altLang="en-US" dirty="0"/>
              <a:t>(</a:t>
            </a:r>
            <a:r>
              <a:rPr lang="en-US" dirty="0"/>
              <a:t>A daemon is a program that runs continuously in the background of a multitasking operating system)</a:t>
            </a:r>
            <a:endParaRPr lang="en-US" altLang="en-US" dirty="0"/>
          </a:p>
          <a:p>
            <a:pPr marL="1143000" lvl="2" indent="-228600">
              <a:buFont typeface="Wingdings" panose="05000000000000000000" pitchFamily="2" charset="2"/>
              <a:buNone/>
            </a:pPr>
            <a:endParaRPr lang="en-US" altLang="en-US" sz="2400" dirty="0"/>
          </a:p>
          <a:p>
            <a:pPr marL="742950" lvl="1" indent="-285750"/>
            <a:endParaRPr lang="en-US" altLang="en-US" sz="3600" dirty="0"/>
          </a:p>
        </p:txBody>
      </p:sp>
    </p:spTree>
    <p:extLst>
      <p:ext uri="{BB962C8B-B14F-4D97-AF65-F5344CB8AC3E}">
        <p14:creationId xmlns:p14="http://schemas.microsoft.com/office/powerpoint/2010/main" val="95696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F14ADEE-98B9-4401-87F1-8FA043FF362B}"/>
              </a:ext>
            </a:extLst>
          </p:cNvPr>
          <p:cNvSpPr>
            <a:spLocks noGrp="1"/>
          </p:cNvSpPr>
          <p:nvPr>
            <p:ph type="sldNum" sz="quarter" idx="12"/>
          </p:nvPr>
        </p:nvSpPr>
        <p:spPr/>
        <p:txBody>
          <a:bodyPr/>
          <a:lstStyle/>
          <a:p>
            <a:fld id="{285B3C48-A02D-4212-8F45-2305FB95C2B0}" type="slidenum">
              <a:rPr lang="en-GB" altLang="en-US"/>
              <a:pPr/>
              <a:t>24</a:t>
            </a:fld>
            <a:endParaRPr lang="en-GB" altLang="en-US"/>
          </a:p>
        </p:txBody>
      </p:sp>
      <p:sp>
        <p:nvSpPr>
          <p:cNvPr id="233474" name="Rectangle 2">
            <a:extLst>
              <a:ext uri="{FF2B5EF4-FFF2-40B4-BE49-F238E27FC236}">
                <a16:creationId xmlns:a16="http://schemas.microsoft.com/office/drawing/2014/main" id="{A1E91F71-FFB3-4998-AE5C-D21CA2A19C84}"/>
              </a:ext>
            </a:extLst>
          </p:cNvPr>
          <p:cNvSpPr>
            <a:spLocks noGrp="1" noChangeArrowheads="1"/>
          </p:cNvSpPr>
          <p:nvPr>
            <p:ph type="title"/>
          </p:nvPr>
        </p:nvSpPr>
        <p:spPr>
          <a:xfrm>
            <a:off x="628650" y="365127"/>
            <a:ext cx="7886700" cy="777874"/>
          </a:xfrm>
        </p:spPr>
        <p:txBody>
          <a:bodyPr/>
          <a:lstStyle/>
          <a:p>
            <a:pPr algn="ctr"/>
            <a:r>
              <a:rPr lang="en-US" altLang="en-US" dirty="0"/>
              <a:t>Requirements</a:t>
            </a:r>
          </a:p>
        </p:txBody>
      </p:sp>
      <p:sp>
        <p:nvSpPr>
          <p:cNvPr id="233475" name="Rectangle 3">
            <a:extLst>
              <a:ext uri="{FF2B5EF4-FFF2-40B4-BE49-F238E27FC236}">
                <a16:creationId xmlns:a16="http://schemas.microsoft.com/office/drawing/2014/main" id="{3A54513E-D35D-4C8F-BD24-ED20BC10E7EE}"/>
              </a:ext>
            </a:extLst>
          </p:cNvPr>
          <p:cNvSpPr>
            <a:spLocks noGrp="1" noChangeArrowheads="1"/>
          </p:cNvSpPr>
          <p:nvPr>
            <p:ph type="body" idx="1"/>
          </p:nvPr>
        </p:nvSpPr>
        <p:spPr>
          <a:xfrm>
            <a:off x="628650" y="1589247"/>
            <a:ext cx="8134350" cy="4351338"/>
          </a:xfrm>
        </p:spPr>
        <p:txBody>
          <a:bodyPr>
            <a:normAutofit/>
          </a:bodyPr>
          <a:lstStyle/>
          <a:p>
            <a:r>
              <a:rPr lang="en-US" altLang="en-US" sz="3200" dirty="0"/>
              <a:t>Problem being solved must be in </a:t>
            </a:r>
            <a:r>
              <a:rPr lang="en-US" altLang="en-US" sz="3200" dirty="0">
                <a:solidFill>
                  <a:srgbClr val="FF0000"/>
                </a:solidFill>
              </a:rPr>
              <a:t>graphical</a:t>
            </a:r>
            <a:r>
              <a:rPr lang="en-US" altLang="en-US" sz="3200" dirty="0"/>
              <a:t> format</a:t>
            </a:r>
          </a:p>
          <a:p>
            <a:pPr lvl="1"/>
            <a:r>
              <a:rPr lang="en-US" altLang="en-US" sz="2800" dirty="0"/>
              <a:t>Since algorithm is based on path finding behavior</a:t>
            </a:r>
          </a:p>
          <a:p>
            <a:pPr lvl="1"/>
            <a:r>
              <a:rPr lang="en-US" altLang="en-US" sz="2800" dirty="0"/>
              <a:t>Not always apparent</a:t>
            </a:r>
          </a:p>
          <a:p>
            <a:r>
              <a:rPr lang="en-US" altLang="en-US" sz="3200" dirty="0"/>
              <a:t>Must be </a:t>
            </a:r>
            <a:r>
              <a:rPr lang="en-US" altLang="en-US" sz="3200" dirty="0">
                <a:solidFill>
                  <a:srgbClr val="FF0000"/>
                </a:solidFill>
              </a:rPr>
              <a:t>finite</a:t>
            </a:r>
            <a:r>
              <a:rPr lang="en-US" altLang="en-US" sz="3200" dirty="0"/>
              <a:t> (must have a start and end)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28650" y="365127"/>
            <a:ext cx="7886700" cy="1006474"/>
          </a:xfrm>
        </p:spPr>
        <p:txBody>
          <a:bodyPr/>
          <a:lstStyle/>
          <a:p>
            <a:pPr algn="ctr"/>
            <a:r>
              <a:rPr lang="en-US" altLang="en-US" sz="4000" dirty="0"/>
              <a:t>Traveling Salesperson Problem</a:t>
            </a:r>
          </a:p>
        </p:txBody>
      </p:sp>
      <p:sp>
        <p:nvSpPr>
          <p:cNvPr id="70659" name="Rectangle 3"/>
          <p:cNvSpPr>
            <a:spLocks noGrp="1" noChangeArrowheads="1"/>
          </p:cNvSpPr>
          <p:nvPr>
            <p:ph idx="1"/>
          </p:nvPr>
        </p:nvSpPr>
        <p:spPr>
          <a:xfrm>
            <a:off x="1143000" y="1828799"/>
            <a:ext cx="7372350" cy="4348163"/>
          </a:xfrm>
        </p:spPr>
        <p:txBody>
          <a:bodyPr>
            <a:normAutofit/>
          </a:bodyPr>
          <a:lstStyle/>
          <a:p>
            <a:r>
              <a:rPr lang="en-US" altLang="en-US" sz="2800" dirty="0"/>
              <a:t>Famous NP-Hard Optimization Problem</a:t>
            </a:r>
          </a:p>
          <a:p>
            <a:r>
              <a:rPr lang="en-US" altLang="en-US" sz="2800" dirty="0"/>
              <a:t>Given a fully connected, symmetric G(V,E) with known edge costs, find the minimum cost tour.</a:t>
            </a:r>
          </a:p>
          <a:p>
            <a:r>
              <a:rPr lang="en-US" altLang="en-US" sz="2800" dirty="0"/>
              <a:t>Artificial ants move from vertex to vertex in order to find the minimum cost tour using only pheromone mediated trails.</a:t>
            </a:r>
          </a:p>
          <a:p>
            <a:endParaRPr lang="en-US" altLang="en-US" sz="2800" dirty="0"/>
          </a:p>
          <a:p>
            <a:endParaRPr lang="en-US" altLang="en-US" sz="2800" dirty="0"/>
          </a:p>
        </p:txBody>
      </p:sp>
      <p:sp>
        <p:nvSpPr>
          <p:cNvPr id="2" name="Slide Number Placeholder 1">
            <a:extLst>
              <a:ext uri="{FF2B5EF4-FFF2-40B4-BE49-F238E27FC236}">
                <a16:creationId xmlns:a16="http://schemas.microsoft.com/office/drawing/2014/main" id="{94423C9A-AC27-41F6-8A3C-4CA6261455F6}"/>
              </a:ext>
            </a:extLst>
          </p:cNvPr>
          <p:cNvSpPr>
            <a:spLocks noGrp="1"/>
          </p:cNvSpPr>
          <p:nvPr>
            <p:ph type="sldNum" sz="quarter" idx="12"/>
          </p:nvPr>
        </p:nvSpPr>
        <p:spPr/>
        <p:txBody>
          <a:bodyPr/>
          <a:lstStyle/>
          <a:p>
            <a:fld id="{DB4A5CF2-AB60-4E83-932F-A5EE01C95C44}"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28650" y="365127"/>
            <a:ext cx="7886700" cy="777874"/>
          </a:xfrm>
        </p:spPr>
        <p:txBody>
          <a:bodyPr/>
          <a:lstStyle/>
          <a:p>
            <a:pPr algn="ctr"/>
            <a:r>
              <a:rPr lang="en-US" altLang="en-US" sz="4000" dirty="0"/>
              <a:t>TSP</a:t>
            </a:r>
          </a:p>
        </p:txBody>
      </p:sp>
      <p:sp>
        <p:nvSpPr>
          <p:cNvPr id="78851" name="Rectangle 3"/>
          <p:cNvSpPr>
            <a:spLocks noGrp="1" noChangeArrowheads="1"/>
          </p:cNvSpPr>
          <p:nvPr>
            <p:ph idx="1"/>
          </p:nvPr>
        </p:nvSpPr>
        <p:spPr>
          <a:xfrm>
            <a:off x="628650" y="1600200"/>
            <a:ext cx="7524750" cy="4652963"/>
          </a:xfrm>
        </p:spPr>
        <p:txBody>
          <a:bodyPr>
            <a:normAutofit/>
          </a:bodyPr>
          <a:lstStyle/>
          <a:p>
            <a:pPr>
              <a:lnSpc>
                <a:spcPct val="90000"/>
              </a:lnSpc>
            </a:pPr>
            <a:r>
              <a:rPr lang="en-US" altLang="en-US" sz="2800" dirty="0"/>
              <a:t>The three main ideas that this ant colony algorithm has adopted from real ant colonies are: </a:t>
            </a:r>
          </a:p>
          <a:p>
            <a:pPr lvl="1">
              <a:lnSpc>
                <a:spcPct val="90000"/>
              </a:lnSpc>
            </a:pPr>
            <a:r>
              <a:rPr lang="en-US" altLang="en-US" sz="2400" dirty="0"/>
              <a:t>The ants have a probabilistic preference for paths with high pheromone value </a:t>
            </a:r>
          </a:p>
          <a:p>
            <a:pPr lvl="1">
              <a:lnSpc>
                <a:spcPct val="90000"/>
              </a:lnSpc>
            </a:pPr>
            <a:r>
              <a:rPr lang="en-US" altLang="en-US" sz="2400" dirty="0"/>
              <a:t>Shorter paths tend to have a higher rate of growth in pheromone value </a:t>
            </a:r>
          </a:p>
          <a:p>
            <a:pPr lvl="1">
              <a:lnSpc>
                <a:spcPct val="90000"/>
              </a:lnSpc>
            </a:pPr>
            <a:r>
              <a:rPr lang="en-US" altLang="en-US" sz="2400" dirty="0"/>
              <a:t>It uses an indirect communication system through pheromone in edges </a:t>
            </a:r>
          </a:p>
          <a:p>
            <a:pPr>
              <a:lnSpc>
                <a:spcPct val="90000"/>
              </a:lnSpc>
            </a:pPr>
            <a:endParaRPr lang="en-US" altLang="en-US" sz="2800" dirty="0"/>
          </a:p>
        </p:txBody>
      </p:sp>
      <p:sp>
        <p:nvSpPr>
          <p:cNvPr id="2" name="Slide Number Placeholder 1">
            <a:extLst>
              <a:ext uri="{FF2B5EF4-FFF2-40B4-BE49-F238E27FC236}">
                <a16:creationId xmlns:a16="http://schemas.microsoft.com/office/drawing/2014/main" id="{A557C392-FCCF-4478-89B9-7A031283D262}"/>
              </a:ext>
            </a:extLst>
          </p:cNvPr>
          <p:cNvSpPr>
            <a:spLocks noGrp="1"/>
          </p:cNvSpPr>
          <p:nvPr>
            <p:ph type="sldNum" sz="quarter" idx="12"/>
          </p:nvPr>
        </p:nvSpPr>
        <p:spPr/>
        <p:txBody>
          <a:bodyPr/>
          <a:lstStyle/>
          <a:p>
            <a:fld id="{DB4A5CF2-AB60-4E83-932F-A5EE01C95C44}"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628650" y="365127"/>
            <a:ext cx="7886700" cy="854074"/>
          </a:xfrm>
        </p:spPr>
        <p:txBody>
          <a:bodyPr/>
          <a:lstStyle/>
          <a:p>
            <a:pPr algn="ctr"/>
            <a:r>
              <a:rPr lang="en-US" altLang="en-US" sz="4000" dirty="0"/>
              <a:t>TSP</a:t>
            </a:r>
          </a:p>
        </p:txBody>
      </p:sp>
      <p:sp>
        <p:nvSpPr>
          <p:cNvPr id="71683" name="Rectangle 3"/>
          <p:cNvSpPr>
            <a:spLocks noGrp="1" noChangeArrowheads="1"/>
          </p:cNvSpPr>
          <p:nvPr>
            <p:ph idx="1"/>
          </p:nvPr>
        </p:nvSpPr>
        <p:spPr>
          <a:xfrm>
            <a:off x="1219200" y="1676400"/>
            <a:ext cx="7772400" cy="4953000"/>
          </a:xfrm>
        </p:spPr>
        <p:txBody>
          <a:bodyPr/>
          <a:lstStyle/>
          <a:p>
            <a:pPr>
              <a:lnSpc>
                <a:spcPct val="80000"/>
              </a:lnSpc>
            </a:pPr>
            <a:r>
              <a:rPr lang="en-US" altLang="en-US" sz="2800"/>
              <a:t>Ants select the next vertex based on a weighted probability function based on two factors:</a:t>
            </a:r>
          </a:p>
          <a:p>
            <a:pPr lvl="1">
              <a:lnSpc>
                <a:spcPct val="80000"/>
              </a:lnSpc>
            </a:pPr>
            <a:r>
              <a:rPr lang="en-US" altLang="en-US" sz="2400"/>
              <a:t>The number of edges and the associated cost </a:t>
            </a:r>
          </a:p>
          <a:p>
            <a:pPr lvl="1">
              <a:lnSpc>
                <a:spcPct val="80000"/>
              </a:lnSpc>
            </a:pPr>
            <a:r>
              <a:rPr lang="en-US" altLang="en-US" sz="2400"/>
              <a:t>The trail (pheromone) left behind by other ant agents. </a:t>
            </a:r>
          </a:p>
          <a:p>
            <a:pPr>
              <a:lnSpc>
                <a:spcPct val="80000"/>
              </a:lnSpc>
            </a:pPr>
            <a:r>
              <a:rPr lang="en-US" altLang="en-US" sz="2800"/>
              <a:t>Each agent modifies the environment in two different ways : </a:t>
            </a:r>
          </a:p>
          <a:p>
            <a:pPr lvl="1">
              <a:lnSpc>
                <a:spcPct val="80000"/>
              </a:lnSpc>
            </a:pPr>
            <a:r>
              <a:rPr lang="en-US" altLang="en-US" sz="2400" b="1"/>
              <a:t>Local trail updating:</a:t>
            </a:r>
            <a:r>
              <a:rPr lang="en-US" altLang="en-US" sz="2400"/>
              <a:t> As the ant moves between cities it updates the amount of pheromone on the edge </a:t>
            </a:r>
          </a:p>
          <a:p>
            <a:pPr lvl="1">
              <a:lnSpc>
                <a:spcPct val="80000"/>
              </a:lnSpc>
            </a:pPr>
            <a:r>
              <a:rPr lang="en-US" altLang="en-US" sz="2400" b="1"/>
              <a:t>Global trail updating:</a:t>
            </a:r>
            <a:r>
              <a:rPr lang="en-US" altLang="en-US" sz="2400"/>
              <a:t> When all ants have completed a tour the ant that found the shortest route updates the edges in its path </a:t>
            </a:r>
          </a:p>
          <a:p>
            <a:pPr>
              <a:lnSpc>
                <a:spcPct val="80000"/>
              </a:lnSpc>
            </a:pPr>
            <a:endParaRPr lang="en-US" altLang="en-US" sz="2800"/>
          </a:p>
        </p:txBody>
      </p:sp>
      <p:sp>
        <p:nvSpPr>
          <p:cNvPr id="2" name="Slide Number Placeholder 1">
            <a:extLst>
              <a:ext uri="{FF2B5EF4-FFF2-40B4-BE49-F238E27FC236}">
                <a16:creationId xmlns:a16="http://schemas.microsoft.com/office/drawing/2014/main" id="{2DAD5B50-8406-4D7F-95A8-AEB71583B672}"/>
              </a:ext>
            </a:extLst>
          </p:cNvPr>
          <p:cNvSpPr>
            <a:spLocks noGrp="1"/>
          </p:cNvSpPr>
          <p:nvPr>
            <p:ph type="sldNum" sz="quarter" idx="12"/>
          </p:nvPr>
        </p:nvSpPr>
        <p:spPr/>
        <p:txBody>
          <a:bodyPr/>
          <a:lstStyle/>
          <a:p>
            <a:fld id="{DB4A5CF2-AB60-4E83-932F-A5EE01C95C44}"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28650" y="365127"/>
            <a:ext cx="7886700" cy="854074"/>
          </a:xfrm>
        </p:spPr>
        <p:txBody>
          <a:bodyPr/>
          <a:lstStyle/>
          <a:p>
            <a:pPr algn="ctr"/>
            <a:r>
              <a:rPr lang="en-US" altLang="en-US" sz="4000" dirty="0"/>
              <a:t>TSP</a:t>
            </a:r>
          </a:p>
        </p:txBody>
      </p:sp>
      <p:sp>
        <p:nvSpPr>
          <p:cNvPr id="72707" name="Rectangle 3"/>
          <p:cNvSpPr>
            <a:spLocks noGrp="1" noChangeArrowheads="1"/>
          </p:cNvSpPr>
          <p:nvPr>
            <p:ph idx="1"/>
          </p:nvPr>
        </p:nvSpPr>
        <p:spPr>
          <a:xfrm>
            <a:off x="762000" y="1752600"/>
            <a:ext cx="7753350" cy="4424363"/>
          </a:xfrm>
        </p:spPr>
        <p:txBody>
          <a:bodyPr>
            <a:normAutofit/>
          </a:bodyPr>
          <a:lstStyle/>
          <a:p>
            <a:r>
              <a:rPr lang="en-US" altLang="en-US" sz="2800" dirty="0"/>
              <a:t>Local Updating is used to avoid very strong pheromone edges and hence increase exploration (and hopefully avoid locally optimal solutions). </a:t>
            </a:r>
          </a:p>
          <a:p>
            <a:r>
              <a:rPr lang="en-US" altLang="en-US" sz="2800" dirty="0"/>
              <a:t>The Global Updating function gives the shortest path higher reinforcement by increasing the amount of pheromone on the edges of the shortest path. </a:t>
            </a:r>
          </a:p>
          <a:p>
            <a:endParaRPr lang="en-US" altLang="en-US" sz="2800" dirty="0"/>
          </a:p>
        </p:txBody>
      </p:sp>
      <p:sp>
        <p:nvSpPr>
          <p:cNvPr id="2" name="Slide Number Placeholder 1">
            <a:extLst>
              <a:ext uri="{FF2B5EF4-FFF2-40B4-BE49-F238E27FC236}">
                <a16:creationId xmlns:a16="http://schemas.microsoft.com/office/drawing/2014/main" id="{38213AB8-E0CC-4415-A6B7-C5644009D020}"/>
              </a:ext>
            </a:extLst>
          </p:cNvPr>
          <p:cNvSpPr>
            <a:spLocks noGrp="1"/>
          </p:cNvSpPr>
          <p:nvPr>
            <p:ph type="sldNum" sz="quarter" idx="12"/>
          </p:nvPr>
        </p:nvSpPr>
        <p:spPr/>
        <p:txBody>
          <a:bodyPr/>
          <a:lstStyle/>
          <a:p>
            <a:fld id="{DB4A5CF2-AB60-4E83-932F-A5EE01C95C44}"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0519A1FB-318D-4164-81C1-2A695182DA48}"/>
              </a:ext>
            </a:extLst>
          </p:cNvPr>
          <p:cNvSpPr>
            <a:spLocks noGrp="1" noChangeArrowheads="1"/>
          </p:cNvSpPr>
          <p:nvPr>
            <p:ph type="title"/>
          </p:nvPr>
        </p:nvSpPr>
        <p:spPr>
          <a:xfrm>
            <a:off x="457200" y="274638"/>
            <a:ext cx="8229600" cy="563562"/>
          </a:xfrm>
          <a:noFill/>
        </p:spPr>
        <p:txBody>
          <a:bodyPr/>
          <a:lstStyle/>
          <a:p>
            <a:pPr algn="ctr"/>
            <a:r>
              <a:rPr lang="en-US" altLang="en-US" sz="2800" dirty="0">
                <a:solidFill>
                  <a:srgbClr val="6767FF"/>
                </a:solidFill>
              </a:rPr>
              <a:t>A </a:t>
            </a:r>
            <a:r>
              <a:rPr lang="en-US" altLang="en-US" sz="3200" dirty="0">
                <a:solidFill>
                  <a:srgbClr val="6767FF"/>
                </a:solidFill>
              </a:rPr>
              <a:t>simple</a:t>
            </a:r>
            <a:r>
              <a:rPr lang="en-US" altLang="en-US" sz="2800" dirty="0">
                <a:solidFill>
                  <a:srgbClr val="6767FF"/>
                </a:solidFill>
              </a:rPr>
              <a:t> TSP example</a:t>
            </a:r>
          </a:p>
        </p:txBody>
      </p:sp>
      <p:sp>
        <p:nvSpPr>
          <p:cNvPr id="170002" name="Oval 18">
            <a:extLst>
              <a:ext uri="{FF2B5EF4-FFF2-40B4-BE49-F238E27FC236}">
                <a16:creationId xmlns:a16="http://schemas.microsoft.com/office/drawing/2014/main" id="{46CE1E85-E310-4E55-8EE9-58F8B02329C9}"/>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003" name="Oval 19">
            <a:extLst>
              <a:ext uri="{FF2B5EF4-FFF2-40B4-BE49-F238E27FC236}">
                <a16:creationId xmlns:a16="http://schemas.microsoft.com/office/drawing/2014/main" id="{A3E45934-BAF2-492A-8B54-0C022B4149FF}"/>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007" name="Oval 23">
            <a:extLst>
              <a:ext uri="{FF2B5EF4-FFF2-40B4-BE49-F238E27FC236}">
                <a16:creationId xmlns:a16="http://schemas.microsoft.com/office/drawing/2014/main" id="{9B7F070E-73FB-40A3-9648-CBA2C7578AAF}"/>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008" name="Oval 24">
            <a:extLst>
              <a:ext uri="{FF2B5EF4-FFF2-40B4-BE49-F238E27FC236}">
                <a16:creationId xmlns:a16="http://schemas.microsoft.com/office/drawing/2014/main" id="{0ABFB65F-C27A-4C26-8470-3CE8E1E37857}"/>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009" name="Oval 25">
            <a:extLst>
              <a:ext uri="{FF2B5EF4-FFF2-40B4-BE49-F238E27FC236}">
                <a16:creationId xmlns:a16="http://schemas.microsoft.com/office/drawing/2014/main" id="{80DE4F1C-0716-4518-9241-B38F9746B631}"/>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010" name="Text Box 26">
            <a:extLst>
              <a:ext uri="{FF2B5EF4-FFF2-40B4-BE49-F238E27FC236}">
                <a16:creationId xmlns:a16="http://schemas.microsoft.com/office/drawing/2014/main" id="{33FD3E38-19CC-421C-8661-28DE7524A7D5}"/>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170017" name="Text Box 33">
            <a:extLst>
              <a:ext uri="{FF2B5EF4-FFF2-40B4-BE49-F238E27FC236}">
                <a16:creationId xmlns:a16="http://schemas.microsoft.com/office/drawing/2014/main" id="{628931D5-1EF6-42BE-B3C4-178F2C3CCDF6}"/>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170018" name="Text Box 34">
            <a:extLst>
              <a:ext uri="{FF2B5EF4-FFF2-40B4-BE49-F238E27FC236}">
                <a16:creationId xmlns:a16="http://schemas.microsoft.com/office/drawing/2014/main" id="{B82A4499-5E73-4A85-93B0-0E86CE7F03F9}"/>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170019" name="Text Box 35">
            <a:extLst>
              <a:ext uri="{FF2B5EF4-FFF2-40B4-BE49-F238E27FC236}">
                <a16:creationId xmlns:a16="http://schemas.microsoft.com/office/drawing/2014/main" id="{18B6A52A-1C51-4C7E-AD3B-FEAFD39928E6}"/>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170020" name="Text Box 36">
            <a:extLst>
              <a:ext uri="{FF2B5EF4-FFF2-40B4-BE49-F238E27FC236}">
                <a16:creationId xmlns:a16="http://schemas.microsoft.com/office/drawing/2014/main" id="{32B487BE-138D-42B5-B2CB-1A861614FA7F}"/>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170026" name="Group 42">
            <a:extLst>
              <a:ext uri="{FF2B5EF4-FFF2-40B4-BE49-F238E27FC236}">
                <a16:creationId xmlns:a16="http://schemas.microsoft.com/office/drawing/2014/main" id="{F3EB771E-DB2D-422E-89BE-7E23EEA11761}"/>
              </a:ext>
            </a:extLst>
          </p:cNvPr>
          <p:cNvGrpSpPr>
            <a:grpSpLocks/>
          </p:cNvGrpSpPr>
          <p:nvPr/>
        </p:nvGrpSpPr>
        <p:grpSpPr bwMode="auto">
          <a:xfrm>
            <a:off x="8001000" y="457200"/>
            <a:ext cx="914400" cy="1143000"/>
            <a:chOff x="1008" y="864"/>
            <a:chExt cx="576" cy="720"/>
          </a:xfrm>
        </p:grpSpPr>
        <p:pic>
          <p:nvPicPr>
            <p:cNvPr id="170021" name="Picture 37" descr="oneant">
              <a:extLst>
                <a:ext uri="{FF2B5EF4-FFF2-40B4-BE49-F238E27FC236}">
                  <a16:creationId xmlns:a16="http://schemas.microsoft.com/office/drawing/2014/main" id="{39687919-E113-4A98-989E-5A1E6AA19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23" name="Text Box 39">
              <a:extLst>
                <a:ext uri="{FF2B5EF4-FFF2-40B4-BE49-F238E27FC236}">
                  <a16:creationId xmlns:a16="http://schemas.microsoft.com/office/drawing/2014/main" id="{836F531E-062F-4EA2-ADF5-3AB365908508}"/>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70024" name="Text Box 40">
              <a:extLst>
                <a:ext uri="{FF2B5EF4-FFF2-40B4-BE49-F238E27FC236}">
                  <a16:creationId xmlns:a16="http://schemas.microsoft.com/office/drawing/2014/main" id="{51EC6595-99B0-458F-94F8-C6CAB4E6C1B7}"/>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170025" name="Text Box 41">
              <a:extLst>
                <a:ext uri="{FF2B5EF4-FFF2-40B4-BE49-F238E27FC236}">
                  <a16:creationId xmlns:a16="http://schemas.microsoft.com/office/drawing/2014/main" id="{C68A6DA8-BE63-45C3-89B0-6502B56DC501}"/>
                </a:ext>
              </a:extLst>
            </p:cNvPr>
            <p:cNvSpPr txBox="1">
              <a:spLocks noChangeArrowheads="1"/>
            </p:cNvSpPr>
            <p:nvPr/>
          </p:nvSpPr>
          <p:spPr bwMode="auto">
            <a:xfrm>
              <a:off x="1152" y="864"/>
              <a:ext cx="196"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t>
              </a:r>
            </a:p>
          </p:txBody>
        </p:sp>
      </p:grpSp>
      <p:grpSp>
        <p:nvGrpSpPr>
          <p:cNvPr id="170027" name="Group 43">
            <a:extLst>
              <a:ext uri="{FF2B5EF4-FFF2-40B4-BE49-F238E27FC236}">
                <a16:creationId xmlns:a16="http://schemas.microsoft.com/office/drawing/2014/main" id="{7B9FD2A8-29E8-443F-A145-EAA5B59C66FE}"/>
              </a:ext>
            </a:extLst>
          </p:cNvPr>
          <p:cNvGrpSpPr>
            <a:grpSpLocks/>
          </p:cNvGrpSpPr>
          <p:nvPr/>
        </p:nvGrpSpPr>
        <p:grpSpPr bwMode="auto">
          <a:xfrm>
            <a:off x="8137525" y="4281488"/>
            <a:ext cx="914400" cy="1143000"/>
            <a:chOff x="1008" y="864"/>
            <a:chExt cx="576" cy="720"/>
          </a:xfrm>
        </p:grpSpPr>
        <p:pic>
          <p:nvPicPr>
            <p:cNvPr id="170028" name="Picture 44" descr="oneant">
              <a:extLst>
                <a:ext uri="{FF2B5EF4-FFF2-40B4-BE49-F238E27FC236}">
                  <a16:creationId xmlns:a16="http://schemas.microsoft.com/office/drawing/2014/main" id="{F2926B0C-122E-4401-84F9-41AE3BBE7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29" name="Text Box 45">
              <a:extLst>
                <a:ext uri="{FF2B5EF4-FFF2-40B4-BE49-F238E27FC236}">
                  <a16:creationId xmlns:a16="http://schemas.microsoft.com/office/drawing/2014/main" id="{9A42255E-DC0D-405F-BF5A-1A332D8FA42F}"/>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70030" name="Text Box 46">
              <a:extLst>
                <a:ext uri="{FF2B5EF4-FFF2-40B4-BE49-F238E27FC236}">
                  <a16:creationId xmlns:a16="http://schemas.microsoft.com/office/drawing/2014/main" id="{5792C35E-F66E-45D1-B278-06CA10056CC2}"/>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170031" name="Text Box 47">
              <a:extLst>
                <a:ext uri="{FF2B5EF4-FFF2-40B4-BE49-F238E27FC236}">
                  <a16:creationId xmlns:a16="http://schemas.microsoft.com/office/drawing/2014/main" id="{56DD4882-8820-441F-AE7D-33F7AE0E08EC}"/>
                </a:ext>
              </a:extLst>
            </p:cNvPr>
            <p:cNvSpPr txBox="1">
              <a:spLocks noChangeArrowheads="1"/>
            </p:cNvSpPr>
            <p:nvPr/>
          </p:nvSpPr>
          <p:spPr bwMode="auto">
            <a:xfrm>
              <a:off x="1152" y="864"/>
              <a:ext cx="196"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t>
              </a:r>
            </a:p>
          </p:txBody>
        </p:sp>
      </p:grpSp>
      <p:grpSp>
        <p:nvGrpSpPr>
          <p:cNvPr id="170032" name="Group 48">
            <a:extLst>
              <a:ext uri="{FF2B5EF4-FFF2-40B4-BE49-F238E27FC236}">
                <a16:creationId xmlns:a16="http://schemas.microsoft.com/office/drawing/2014/main" id="{674C9223-1F60-4CD8-8F61-C2FF0F06A218}"/>
              </a:ext>
            </a:extLst>
          </p:cNvPr>
          <p:cNvGrpSpPr>
            <a:grpSpLocks/>
          </p:cNvGrpSpPr>
          <p:nvPr/>
        </p:nvGrpSpPr>
        <p:grpSpPr bwMode="auto">
          <a:xfrm>
            <a:off x="8120063" y="3028950"/>
            <a:ext cx="914400" cy="1143000"/>
            <a:chOff x="1008" y="864"/>
            <a:chExt cx="576" cy="720"/>
          </a:xfrm>
        </p:grpSpPr>
        <p:pic>
          <p:nvPicPr>
            <p:cNvPr id="170033" name="Picture 49" descr="oneant">
              <a:extLst>
                <a:ext uri="{FF2B5EF4-FFF2-40B4-BE49-F238E27FC236}">
                  <a16:creationId xmlns:a16="http://schemas.microsoft.com/office/drawing/2014/main" id="{ED26F02D-FD62-4BD3-9E61-BB8F6CD96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34" name="Text Box 50">
              <a:extLst>
                <a:ext uri="{FF2B5EF4-FFF2-40B4-BE49-F238E27FC236}">
                  <a16:creationId xmlns:a16="http://schemas.microsoft.com/office/drawing/2014/main" id="{DB0E6A9F-11D7-4543-A772-940A89C7DDAC}"/>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70035" name="Text Box 51">
              <a:extLst>
                <a:ext uri="{FF2B5EF4-FFF2-40B4-BE49-F238E27FC236}">
                  <a16:creationId xmlns:a16="http://schemas.microsoft.com/office/drawing/2014/main" id="{D54D736A-C7AD-4E37-9237-803D16F85CA1}"/>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170036" name="Text Box 52">
              <a:extLst>
                <a:ext uri="{FF2B5EF4-FFF2-40B4-BE49-F238E27FC236}">
                  <a16:creationId xmlns:a16="http://schemas.microsoft.com/office/drawing/2014/main" id="{C6584E7B-83EE-45AE-8E48-4B1EFB578A23}"/>
                </a:ext>
              </a:extLst>
            </p:cNvPr>
            <p:cNvSpPr txBox="1">
              <a:spLocks noChangeArrowheads="1"/>
            </p:cNvSpPr>
            <p:nvPr/>
          </p:nvSpPr>
          <p:spPr bwMode="auto">
            <a:xfrm>
              <a:off x="1152" y="864"/>
              <a:ext cx="196"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t>
              </a:r>
            </a:p>
          </p:txBody>
        </p:sp>
      </p:grpSp>
      <p:grpSp>
        <p:nvGrpSpPr>
          <p:cNvPr id="170037" name="Group 53">
            <a:extLst>
              <a:ext uri="{FF2B5EF4-FFF2-40B4-BE49-F238E27FC236}">
                <a16:creationId xmlns:a16="http://schemas.microsoft.com/office/drawing/2014/main" id="{7DE0C0C7-9EFD-41B5-A869-9616EA8AC859}"/>
              </a:ext>
            </a:extLst>
          </p:cNvPr>
          <p:cNvGrpSpPr>
            <a:grpSpLocks/>
          </p:cNvGrpSpPr>
          <p:nvPr/>
        </p:nvGrpSpPr>
        <p:grpSpPr bwMode="auto">
          <a:xfrm>
            <a:off x="8040688" y="1722438"/>
            <a:ext cx="914400" cy="1143000"/>
            <a:chOff x="1008" y="864"/>
            <a:chExt cx="576" cy="720"/>
          </a:xfrm>
        </p:grpSpPr>
        <p:pic>
          <p:nvPicPr>
            <p:cNvPr id="170038" name="Picture 54" descr="oneant">
              <a:extLst>
                <a:ext uri="{FF2B5EF4-FFF2-40B4-BE49-F238E27FC236}">
                  <a16:creationId xmlns:a16="http://schemas.microsoft.com/office/drawing/2014/main" id="{47DD01C3-C95E-497C-B12E-A391F97AF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39" name="Text Box 55">
              <a:extLst>
                <a:ext uri="{FF2B5EF4-FFF2-40B4-BE49-F238E27FC236}">
                  <a16:creationId xmlns:a16="http://schemas.microsoft.com/office/drawing/2014/main" id="{D98CCAA0-2B99-4F2E-A031-003454BB0633}"/>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70040" name="Text Box 56">
              <a:extLst>
                <a:ext uri="{FF2B5EF4-FFF2-40B4-BE49-F238E27FC236}">
                  <a16:creationId xmlns:a16="http://schemas.microsoft.com/office/drawing/2014/main" id="{229E57D0-40A1-4AB3-9A65-22BA3518A51F}"/>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170041" name="Text Box 57">
              <a:extLst>
                <a:ext uri="{FF2B5EF4-FFF2-40B4-BE49-F238E27FC236}">
                  <a16:creationId xmlns:a16="http://schemas.microsoft.com/office/drawing/2014/main" id="{840E184C-D05E-424F-BDEC-E7966EC9E5F9}"/>
                </a:ext>
              </a:extLst>
            </p:cNvPr>
            <p:cNvSpPr txBox="1">
              <a:spLocks noChangeArrowheads="1"/>
            </p:cNvSpPr>
            <p:nvPr/>
          </p:nvSpPr>
          <p:spPr bwMode="auto">
            <a:xfrm>
              <a:off x="1152" y="864"/>
              <a:ext cx="196"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t>
              </a:r>
            </a:p>
          </p:txBody>
        </p:sp>
      </p:grpSp>
      <p:grpSp>
        <p:nvGrpSpPr>
          <p:cNvPr id="170042" name="Group 58">
            <a:extLst>
              <a:ext uri="{FF2B5EF4-FFF2-40B4-BE49-F238E27FC236}">
                <a16:creationId xmlns:a16="http://schemas.microsoft.com/office/drawing/2014/main" id="{01355D56-4D82-4B25-A361-AD75139A3FA7}"/>
              </a:ext>
            </a:extLst>
          </p:cNvPr>
          <p:cNvGrpSpPr>
            <a:grpSpLocks/>
          </p:cNvGrpSpPr>
          <p:nvPr/>
        </p:nvGrpSpPr>
        <p:grpSpPr bwMode="auto">
          <a:xfrm>
            <a:off x="8077200" y="5562600"/>
            <a:ext cx="914400" cy="1143000"/>
            <a:chOff x="1008" y="864"/>
            <a:chExt cx="576" cy="720"/>
          </a:xfrm>
        </p:grpSpPr>
        <p:pic>
          <p:nvPicPr>
            <p:cNvPr id="170043" name="Picture 59" descr="oneant">
              <a:extLst>
                <a:ext uri="{FF2B5EF4-FFF2-40B4-BE49-F238E27FC236}">
                  <a16:creationId xmlns:a16="http://schemas.microsoft.com/office/drawing/2014/main" id="{A2F9A30E-8B81-4EE8-8F8D-F1E893D7A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0044" name="Text Box 60">
              <a:extLst>
                <a:ext uri="{FF2B5EF4-FFF2-40B4-BE49-F238E27FC236}">
                  <a16:creationId xmlns:a16="http://schemas.microsoft.com/office/drawing/2014/main" id="{230DEDB4-0C6E-4CFB-90A3-6925A295306C}"/>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70045" name="Text Box 61">
              <a:extLst>
                <a:ext uri="{FF2B5EF4-FFF2-40B4-BE49-F238E27FC236}">
                  <a16:creationId xmlns:a16="http://schemas.microsoft.com/office/drawing/2014/main" id="{D2B70F6E-4A8D-4001-989B-8648DF81FE21}"/>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170046" name="Text Box 62">
              <a:extLst>
                <a:ext uri="{FF2B5EF4-FFF2-40B4-BE49-F238E27FC236}">
                  <a16:creationId xmlns:a16="http://schemas.microsoft.com/office/drawing/2014/main" id="{2CC2ECFA-05EC-4729-B5ED-30A98FE62C5D}"/>
                </a:ext>
              </a:extLst>
            </p:cNvPr>
            <p:cNvSpPr txBox="1">
              <a:spLocks noChangeArrowheads="1"/>
            </p:cNvSpPr>
            <p:nvPr/>
          </p:nvSpPr>
          <p:spPr bwMode="auto">
            <a:xfrm>
              <a:off x="1152" y="864"/>
              <a:ext cx="196"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t>
              </a:r>
            </a:p>
          </p:txBody>
        </p:sp>
      </p:grpSp>
      <p:sp>
        <p:nvSpPr>
          <p:cNvPr id="170048" name="Text Box 64">
            <a:extLst>
              <a:ext uri="{FF2B5EF4-FFF2-40B4-BE49-F238E27FC236}">
                <a16:creationId xmlns:a16="http://schemas.microsoft.com/office/drawing/2014/main" id="{2E74A626-D594-4C13-80D9-C6CD13257E3A}"/>
              </a:ext>
            </a:extLst>
          </p:cNvPr>
          <p:cNvSpPr txBox="1">
            <a:spLocks noChangeArrowheads="1"/>
          </p:cNvSpPr>
          <p:nvPr/>
        </p:nvSpPr>
        <p:spPr bwMode="auto">
          <a:xfrm>
            <a:off x="2971800" y="6096000"/>
            <a:ext cx="3733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d</a:t>
            </a:r>
            <a:r>
              <a:rPr lang="en-US" altLang="en-US" sz="1600" b="1" baseline="-25000"/>
              <a:t>AB </a:t>
            </a:r>
            <a:r>
              <a:rPr lang="en-US" altLang="en-US" sz="1600" b="1"/>
              <a:t>=100;d</a:t>
            </a:r>
            <a:r>
              <a:rPr lang="en-US" altLang="en-US" sz="1600" b="1" baseline="-25000"/>
              <a:t>BC </a:t>
            </a:r>
            <a:r>
              <a:rPr lang="en-US" altLang="en-US" sz="1600" b="1"/>
              <a:t>= 60…;d</a:t>
            </a:r>
            <a:r>
              <a:rPr lang="en-US" altLang="en-US" sz="1600" b="1" baseline="-25000"/>
              <a:t>DE </a:t>
            </a:r>
            <a:r>
              <a:rPr lang="en-US" altLang="en-US" sz="1600" b="1"/>
              <a:t>=150</a:t>
            </a:r>
          </a:p>
        </p:txBody>
      </p:sp>
      <p:sp>
        <p:nvSpPr>
          <p:cNvPr id="2" name="Slide Number Placeholder 1">
            <a:extLst>
              <a:ext uri="{FF2B5EF4-FFF2-40B4-BE49-F238E27FC236}">
                <a16:creationId xmlns:a16="http://schemas.microsoft.com/office/drawing/2014/main" id="{E51FC925-02E8-4EEA-9446-69B651579890}"/>
              </a:ext>
            </a:extLst>
          </p:cNvPr>
          <p:cNvSpPr>
            <a:spLocks noGrp="1"/>
          </p:cNvSpPr>
          <p:nvPr>
            <p:ph type="sldNum" sz="quarter" idx="12"/>
          </p:nvPr>
        </p:nvSpPr>
        <p:spPr/>
        <p:txBody>
          <a:bodyPr/>
          <a:lstStyle/>
          <a:p>
            <a:fld id="{DB4A5CF2-AB60-4E83-932F-A5EE01C95C44}" type="slidenum">
              <a:rPr lang="en-US" altLang="en-US" smtClean="0"/>
              <a:pPr/>
              <a:t>29</a:t>
            </a:fld>
            <a:endParaRPr lang="en-US"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28650" y="365127"/>
            <a:ext cx="7886700" cy="701674"/>
          </a:xfrm>
        </p:spPr>
        <p:txBody>
          <a:bodyPr/>
          <a:lstStyle/>
          <a:p>
            <a:pPr algn="ctr"/>
            <a:r>
              <a:rPr lang="en-US" altLang="en-US" dirty="0"/>
              <a:t>Swarm Intelligence</a:t>
            </a:r>
          </a:p>
        </p:txBody>
      </p:sp>
      <p:sp>
        <p:nvSpPr>
          <p:cNvPr id="51203" name="Rectangle 3"/>
          <p:cNvSpPr>
            <a:spLocks noGrp="1" noChangeArrowheads="1"/>
          </p:cNvSpPr>
          <p:nvPr>
            <p:ph idx="1"/>
          </p:nvPr>
        </p:nvSpPr>
        <p:spPr>
          <a:xfrm>
            <a:off x="1143000" y="1524000"/>
            <a:ext cx="7543800" cy="4351338"/>
          </a:xfrm>
        </p:spPr>
        <p:txBody>
          <a:bodyPr>
            <a:normAutofit/>
          </a:bodyPr>
          <a:lstStyle/>
          <a:p>
            <a:pPr eaLnBrk="0" hangingPunct="0"/>
            <a:r>
              <a:rPr lang="en-US" altLang="en-US" sz="3200" dirty="0"/>
              <a:t>Characteristics of a swarm:</a:t>
            </a:r>
          </a:p>
          <a:p>
            <a:pPr lvl="1" eaLnBrk="0" hangingPunct="0"/>
            <a:r>
              <a:rPr lang="en-US" altLang="en-US" sz="2800" dirty="0">
                <a:solidFill>
                  <a:srgbClr val="FF0000"/>
                </a:solidFill>
              </a:rPr>
              <a:t>Distributed</a:t>
            </a:r>
            <a:r>
              <a:rPr lang="en-US" altLang="en-US" sz="2800" dirty="0"/>
              <a:t>, no central control or data source;</a:t>
            </a:r>
          </a:p>
          <a:p>
            <a:pPr lvl="1" eaLnBrk="0" hangingPunct="0"/>
            <a:r>
              <a:rPr lang="en-US" altLang="en-US" sz="2800" dirty="0">
                <a:solidFill>
                  <a:srgbClr val="FF0000"/>
                </a:solidFill>
              </a:rPr>
              <a:t>Limited communication</a:t>
            </a:r>
          </a:p>
          <a:p>
            <a:pPr lvl="1" eaLnBrk="0" hangingPunct="0"/>
            <a:r>
              <a:rPr lang="en-US" altLang="en-US" sz="2800" dirty="0">
                <a:solidFill>
                  <a:srgbClr val="FF0000"/>
                </a:solidFill>
              </a:rPr>
              <a:t>No</a:t>
            </a:r>
            <a:r>
              <a:rPr lang="en-US" altLang="en-US" sz="2800" dirty="0"/>
              <a:t> (explicit) </a:t>
            </a:r>
            <a:r>
              <a:rPr lang="en-US" altLang="en-US" sz="2800" dirty="0">
                <a:solidFill>
                  <a:srgbClr val="FF0000"/>
                </a:solidFill>
              </a:rPr>
              <a:t>model</a:t>
            </a:r>
            <a:r>
              <a:rPr lang="en-US" altLang="en-US" sz="2800" dirty="0"/>
              <a:t> of the environment;</a:t>
            </a:r>
          </a:p>
          <a:p>
            <a:pPr lvl="1" eaLnBrk="0" hangingPunct="0"/>
            <a:r>
              <a:rPr lang="en-US" altLang="en-US" sz="2800" dirty="0">
                <a:solidFill>
                  <a:srgbClr val="FF0000"/>
                </a:solidFill>
              </a:rPr>
              <a:t>Perception</a:t>
            </a:r>
            <a:r>
              <a:rPr lang="en-US" altLang="en-US" sz="2800" dirty="0"/>
              <a:t> of environment (sensing)</a:t>
            </a:r>
          </a:p>
          <a:p>
            <a:pPr lvl="1" eaLnBrk="0" hangingPunct="0"/>
            <a:r>
              <a:rPr lang="en-US" altLang="en-US" sz="2800" dirty="0"/>
              <a:t>Ability to </a:t>
            </a:r>
            <a:r>
              <a:rPr lang="en-US" altLang="en-US" sz="2800" dirty="0">
                <a:solidFill>
                  <a:srgbClr val="FF0000"/>
                </a:solidFill>
              </a:rPr>
              <a:t>react</a:t>
            </a:r>
            <a:r>
              <a:rPr lang="en-US" altLang="en-US" sz="2800" dirty="0"/>
              <a:t> to environment changes.</a:t>
            </a:r>
          </a:p>
          <a:p>
            <a:endParaRPr lang="en-US" altLang="en-US" sz="3200" dirty="0"/>
          </a:p>
        </p:txBody>
      </p:sp>
      <p:sp>
        <p:nvSpPr>
          <p:cNvPr id="2" name="Slide Number Placeholder 1">
            <a:extLst>
              <a:ext uri="{FF2B5EF4-FFF2-40B4-BE49-F238E27FC236}">
                <a16:creationId xmlns:a16="http://schemas.microsoft.com/office/drawing/2014/main" id="{039DCDA7-DEE4-4C37-8EF8-8BE8BB901F0A}"/>
              </a:ext>
            </a:extLst>
          </p:cNvPr>
          <p:cNvSpPr>
            <a:spLocks noGrp="1"/>
          </p:cNvSpPr>
          <p:nvPr>
            <p:ph type="sldNum" sz="quarter" idx="12"/>
          </p:nvPr>
        </p:nvSpPr>
        <p:spPr/>
        <p:txBody>
          <a:bodyPr/>
          <a:lstStyle/>
          <a:p>
            <a:fld id="{DB4A5CF2-AB60-4E83-932F-A5EE01C95C44}"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5746" name="Rectangle 1026">
            <a:extLst>
              <a:ext uri="{FF2B5EF4-FFF2-40B4-BE49-F238E27FC236}">
                <a16:creationId xmlns:a16="http://schemas.microsoft.com/office/drawing/2014/main" id="{0DCFB437-2FE0-4C17-B7E2-BC19D7E902E0}"/>
              </a:ext>
            </a:extLst>
          </p:cNvPr>
          <p:cNvSpPr>
            <a:spLocks noGrp="1" noChangeArrowheads="1"/>
          </p:cNvSpPr>
          <p:nvPr>
            <p:ph type="title"/>
          </p:nvPr>
        </p:nvSpPr>
        <p:spPr>
          <a:xfrm>
            <a:off x="457200" y="274638"/>
            <a:ext cx="8229600" cy="563562"/>
          </a:xfrm>
          <a:noFill/>
        </p:spPr>
        <p:txBody>
          <a:bodyPr/>
          <a:lstStyle/>
          <a:p>
            <a:pPr algn="ctr"/>
            <a:r>
              <a:rPr lang="en-US" altLang="en-US" sz="3200" dirty="0">
                <a:solidFill>
                  <a:srgbClr val="6767FF"/>
                </a:solidFill>
              </a:rPr>
              <a:t>Iteration 1</a:t>
            </a:r>
          </a:p>
        </p:txBody>
      </p:sp>
      <p:sp>
        <p:nvSpPr>
          <p:cNvPr id="415747" name="Oval 1027">
            <a:extLst>
              <a:ext uri="{FF2B5EF4-FFF2-40B4-BE49-F238E27FC236}">
                <a16:creationId xmlns:a16="http://schemas.microsoft.com/office/drawing/2014/main" id="{45A3A158-D7CF-4A5C-A9EB-E8E7D6A87AD6}"/>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48" name="Oval 1028">
            <a:extLst>
              <a:ext uri="{FF2B5EF4-FFF2-40B4-BE49-F238E27FC236}">
                <a16:creationId xmlns:a16="http://schemas.microsoft.com/office/drawing/2014/main" id="{618DDC13-379A-4758-94F8-0378E2DA5EC1}"/>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49" name="Oval 1029">
            <a:extLst>
              <a:ext uri="{FF2B5EF4-FFF2-40B4-BE49-F238E27FC236}">
                <a16:creationId xmlns:a16="http://schemas.microsoft.com/office/drawing/2014/main" id="{7C50468E-2268-4C05-BFCE-053FA0BC033C}"/>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0" name="Oval 1030">
            <a:extLst>
              <a:ext uri="{FF2B5EF4-FFF2-40B4-BE49-F238E27FC236}">
                <a16:creationId xmlns:a16="http://schemas.microsoft.com/office/drawing/2014/main" id="{33E10033-5EB7-4E98-9881-47932A27738F}"/>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1" name="Oval 1031">
            <a:extLst>
              <a:ext uri="{FF2B5EF4-FFF2-40B4-BE49-F238E27FC236}">
                <a16:creationId xmlns:a16="http://schemas.microsoft.com/office/drawing/2014/main" id="{AFA7029F-D11F-4DD8-9211-B0EE235E0C26}"/>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2" name="Text Box 1032">
            <a:extLst>
              <a:ext uri="{FF2B5EF4-FFF2-40B4-BE49-F238E27FC236}">
                <a16:creationId xmlns:a16="http://schemas.microsoft.com/office/drawing/2014/main" id="{BAE99564-299A-4313-8CB9-CC30B0BC8C77}"/>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415753" name="Text Box 1033">
            <a:extLst>
              <a:ext uri="{FF2B5EF4-FFF2-40B4-BE49-F238E27FC236}">
                <a16:creationId xmlns:a16="http://schemas.microsoft.com/office/drawing/2014/main" id="{3BDA481D-930A-4F30-8F01-A53A1DCC002D}"/>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415754" name="Text Box 1034">
            <a:extLst>
              <a:ext uri="{FF2B5EF4-FFF2-40B4-BE49-F238E27FC236}">
                <a16:creationId xmlns:a16="http://schemas.microsoft.com/office/drawing/2014/main" id="{A335B453-8D33-4D54-B16C-480C22CA013A}"/>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415755" name="Text Box 1035">
            <a:extLst>
              <a:ext uri="{FF2B5EF4-FFF2-40B4-BE49-F238E27FC236}">
                <a16:creationId xmlns:a16="http://schemas.microsoft.com/office/drawing/2014/main" id="{6962BEAB-E428-4EE6-AA62-7595F35F4DBB}"/>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415756" name="Text Box 1036">
            <a:extLst>
              <a:ext uri="{FF2B5EF4-FFF2-40B4-BE49-F238E27FC236}">
                <a16:creationId xmlns:a16="http://schemas.microsoft.com/office/drawing/2014/main" id="{ED754767-2395-453D-9695-740E6E166F7C}"/>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415757" name="Group 1037">
            <a:extLst>
              <a:ext uri="{FF2B5EF4-FFF2-40B4-BE49-F238E27FC236}">
                <a16:creationId xmlns:a16="http://schemas.microsoft.com/office/drawing/2014/main" id="{D6A308F6-1435-433A-8CBA-451A43483A3D}"/>
              </a:ext>
            </a:extLst>
          </p:cNvPr>
          <p:cNvGrpSpPr>
            <a:grpSpLocks/>
          </p:cNvGrpSpPr>
          <p:nvPr/>
        </p:nvGrpSpPr>
        <p:grpSpPr bwMode="auto">
          <a:xfrm>
            <a:off x="2209800" y="1371600"/>
            <a:ext cx="914400" cy="1143000"/>
            <a:chOff x="1008" y="864"/>
            <a:chExt cx="576" cy="720"/>
          </a:xfrm>
        </p:grpSpPr>
        <p:pic>
          <p:nvPicPr>
            <p:cNvPr id="415758" name="Picture 1038" descr="oneant">
              <a:extLst>
                <a:ext uri="{FF2B5EF4-FFF2-40B4-BE49-F238E27FC236}">
                  <a16:creationId xmlns:a16="http://schemas.microsoft.com/office/drawing/2014/main" id="{BB37D750-75DB-4642-A547-3BE7D2BFE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59" name="Text Box 1039">
              <a:extLst>
                <a:ext uri="{FF2B5EF4-FFF2-40B4-BE49-F238E27FC236}">
                  <a16:creationId xmlns:a16="http://schemas.microsoft.com/office/drawing/2014/main" id="{360623D7-68C5-43EF-88ED-388B3FADE235}"/>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415760" name="Text Box 1040">
              <a:extLst>
                <a:ext uri="{FF2B5EF4-FFF2-40B4-BE49-F238E27FC236}">
                  <a16:creationId xmlns:a16="http://schemas.microsoft.com/office/drawing/2014/main" id="{047ED060-412F-4C52-8CB2-6946ECA76E44}"/>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415761" name="Text Box 1041">
              <a:extLst>
                <a:ext uri="{FF2B5EF4-FFF2-40B4-BE49-F238E27FC236}">
                  <a16:creationId xmlns:a16="http://schemas.microsoft.com/office/drawing/2014/main" id="{2D76C2BC-74B0-43DB-9320-B127B593093E}"/>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a:t>
              </a:r>
            </a:p>
          </p:txBody>
        </p:sp>
      </p:grpSp>
      <p:grpSp>
        <p:nvGrpSpPr>
          <p:cNvPr id="415762" name="Group 1042">
            <a:extLst>
              <a:ext uri="{FF2B5EF4-FFF2-40B4-BE49-F238E27FC236}">
                <a16:creationId xmlns:a16="http://schemas.microsoft.com/office/drawing/2014/main" id="{B2E8973D-7353-4A88-926A-0C395417C169}"/>
              </a:ext>
            </a:extLst>
          </p:cNvPr>
          <p:cNvGrpSpPr>
            <a:grpSpLocks/>
          </p:cNvGrpSpPr>
          <p:nvPr/>
        </p:nvGrpSpPr>
        <p:grpSpPr bwMode="auto">
          <a:xfrm>
            <a:off x="5562600" y="4495800"/>
            <a:ext cx="914400" cy="1143000"/>
            <a:chOff x="1008" y="864"/>
            <a:chExt cx="576" cy="720"/>
          </a:xfrm>
        </p:grpSpPr>
        <p:pic>
          <p:nvPicPr>
            <p:cNvPr id="415763" name="Picture 1043" descr="oneant">
              <a:extLst>
                <a:ext uri="{FF2B5EF4-FFF2-40B4-BE49-F238E27FC236}">
                  <a16:creationId xmlns:a16="http://schemas.microsoft.com/office/drawing/2014/main" id="{BAFC69D4-F72D-4990-95B0-B5B46EA34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64" name="Text Box 1044">
              <a:extLst>
                <a:ext uri="{FF2B5EF4-FFF2-40B4-BE49-F238E27FC236}">
                  <a16:creationId xmlns:a16="http://schemas.microsoft.com/office/drawing/2014/main" id="{155162F9-BAFC-4E2D-A77B-9AD664BE5378}"/>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415765" name="Text Box 1045">
              <a:extLst>
                <a:ext uri="{FF2B5EF4-FFF2-40B4-BE49-F238E27FC236}">
                  <a16:creationId xmlns:a16="http://schemas.microsoft.com/office/drawing/2014/main" id="{BD3819C7-93B9-4D9D-AC6A-A14B165B7BC5}"/>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415766" name="Text Box 1046">
              <a:extLst>
                <a:ext uri="{FF2B5EF4-FFF2-40B4-BE49-F238E27FC236}">
                  <a16:creationId xmlns:a16="http://schemas.microsoft.com/office/drawing/2014/main" id="{FDC3C882-6A08-45C2-BD1F-F88AF47D3493}"/>
                </a:ext>
              </a:extLst>
            </p:cNvPr>
            <p:cNvSpPr txBox="1">
              <a:spLocks noChangeArrowheads="1"/>
            </p:cNvSpPr>
            <p:nvPr/>
          </p:nvSpPr>
          <p:spPr bwMode="auto">
            <a:xfrm>
              <a:off x="1152" y="864"/>
              <a:ext cx="271"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t>
              </a:r>
            </a:p>
          </p:txBody>
        </p:sp>
      </p:grpSp>
      <p:grpSp>
        <p:nvGrpSpPr>
          <p:cNvPr id="415767" name="Group 1047">
            <a:extLst>
              <a:ext uri="{FF2B5EF4-FFF2-40B4-BE49-F238E27FC236}">
                <a16:creationId xmlns:a16="http://schemas.microsoft.com/office/drawing/2014/main" id="{C7587AB1-FD57-4ED6-AC98-359CA8C45188}"/>
              </a:ext>
            </a:extLst>
          </p:cNvPr>
          <p:cNvGrpSpPr>
            <a:grpSpLocks/>
          </p:cNvGrpSpPr>
          <p:nvPr/>
        </p:nvGrpSpPr>
        <p:grpSpPr bwMode="auto">
          <a:xfrm>
            <a:off x="3810000" y="2590800"/>
            <a:ext cx="914400" cy="1143000"/>
            <a:chOff x="1008" y="864"/>
            <a:chExt cx="576" cy="720"/>
          </a:xfrm>
        </p:grpSpPr>
        <p:pic>
          <p:nvPicPr>
            <p:cNvPr id="415768" name="Picture 1048" descr="oneant">
              <a:extLst>
                <a:ext uri="{FF2B5EF4-FFF2-40B4-BE49-F238E27FC236}">
                  <a16:creationId xmlns:a16="http://schemas.microsoft.com/office/drawing/2014/main" id="{B6EE71C7-B04A-4955-87A7-020EE664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69" name="Text Box 1049">
              <a:extLst>
                <a:ext uri="{FF2B5EF4-FFF2-40B4-BE49-F238E27FC236}">
                  <a16:creationId xmlns:a16="http://schemas.microsoft.com/office/drawing/2014/main" id="{6D545B78-BD45-4E22-B703-80689BFD4754}"/>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415770" name="Text Box 1050">
              <a:extLst>
                <a:ext uri="{FF2B5EF4-FFF2-40B4-BE49-F238E27FC236}">
                  <a16:creationId xmlns:a16="http://schemas.microsoft.com/office/drawing/2014/main" id="{D077BF2F-8149-4C02-8D07-D135854E1CE4}"/>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415771" name="Text Box 1051">
              <a:extLst>
                <a:ext uri="{FF2B5EF4-FFF2-40B4-BE49-F238E27FC236}">
                  <a16:creationId xmlns:a16="http://schemas.microsoft.com/office/drawing/2014/main" id="{7292EC83-7215-4200-A082-656729F39F15}"/>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a:t>
              </a:r>
            </a:p>
          </p:txBody>
        </p:sp>
      </p:grpSp>
      <p:grpSp>
        <p:nvGrpSpPr>
          <p:cNvPr id="415772" name="Group 1052">
            <a:extLst>
              <a:ext uri="{FF2B5EF4-FFF2-40B4-BE49-F238E27FC236}">
                <a16:creationId xmlns:a16="http://schemas.microsoft.com/office/drawing/2014/main" id="{D88A7EC4-BCAA-4D1F-A59F-9DFA326199B4}"/>
              </a:ext>
            </a:extLst>
          </p:cNvPr>
          <p:cNvGrpSpPr>
            <a:grpSpLocks/>
          </p:cNvGrpSpPr>
          <p:nvPr/>
        </p:nvGrpSpPr>
        <p:grpSpPr bwMode="auto">
          <a:xfrm>
            <a:off x="5791200" y="1295400"/>
            <a:ext cx="914400" cy="1143000"/>
            <a:chOff x="1008" y="864"/>
            <a:chExt cx="576" cy="720"/>
          </a:xfrm>
        </p:grpSpPr>
        <p:pic>
          <p:nvPicPr>
            <p:cNvPr id="415773" name="Picture 1053" descr="oneant">
              <a:extLst>
                <a:ext uri="{FF2B5EF4-FFF2-40B4-BE49-F238E27FC236}">
                  <a16:creationId xmlns:a16="http://schemas.microsoft.com/office/drawing/2014/main" id="{89881BBF-6F31-4A92-A793-4907486AF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74" name="Text Box 1054">
              <a:extLst>
                <a:ext uri="{FF2B5EF4-FFF2-40B4-BE49-F238E27FC236}">
                  <a16:creationId xmlns:a16="http://schemas.microsoft.com/office/drawing/2014/main" id="{5F8FDF3D-8710-4BA4-BFC8-F8CE89B5517A}"/>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415775" name="Text Box 1055">
              <a:extLst>
                <a:ext uri="{FF2B5EF4-FFF2-40B4-BE49-F238E27FC236}">
                  <a16:creationId xmlns:a16="http://schemas.microsoft.com/office/drawing/2014/main" id="{CAF43A1C-3D7B-4CEC-8F7A-FEC220F86EFD}"/>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415776" name="Text Box 1056">
              <a:extLst>
                <a:ext uri="{FF2B5EF4-FFF2-40B4-BE49-F238E27FC236}">
                  <a16:creationId xmlns:a16="http://schemas.microsoft.com/office/drawing/2014/main" id="{5D96ECBB-C21F-4030-8830-78CDE4DFA361}"/>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a:t>
              </a:r>
            </a:p>
          </p:txBody>
        </p:sp>
      </p:grpSp>
      <p:grpSp>
        <p:nvGrpSpPr>
          <p:cNvPr id="415777" name="Group 1057">
            <a:extLst>
              <a:ext uri="{FF2B5EF4-FFF2-40B4-BE49-F238E27FC236}">
                <a16:creationId xmlns:a16="http://schemas.microsoft.com/office/drawing/2014/main" id="{8989AA16-C66C-49B7-B2D0-78343BEBC79A}"/>
              </a:ext>
            </a:extLst>
          </p:cNvPr>
          <p:cNvGrpSpPr>
            <a:grpSpLocks/>
          </p:cNvGrpSpPr>
          <p:nvPr/>
        </p:nvGrpSpPr>
        <p:grpSpPr bwMode="auto">
          <a:xfrm>
            <a:off x="1219200" y="4572000"/>
            <a:ext cx="914400" cy="1143000"/>
            <a:chOff x="1008" y="864"/>
            <a:chExt cx="576" cy="720"/>
          </a:xfrm>
        </p:grpSpPr>
        <p:pic>
          <p:nvPicPr>
            <p:cNvPr id="415778" name="Picture 1058" descr="oneant">
              <a:extLst>
                <a:ext uri="{FF2B5EF4-FFF2-40B4-BE49-F238E27FC236}">
                  <a16:creationId xmlns:a16="http://schemas.microsoft.com/office/drawing/2014/main" id="{830C3A55-1E01-4745-A34B-73ADF9E17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5779" name="Text Box 1059">
              <a:extLst>
                <a:ext uri="{FF2B5EF4-FFF2-40B4-BE49-F238E27FC236}">
                  <a16:creationId xmlns:a16="http://schemas.microsoft.com/office/drawing/2014/main" id="{2CC724FD-8C09-49B6-8638-113D9CAE4374}"/>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415780" name="Text Box 1060">
              <a:extLst>
                <a:ext uri="{FF2B5EF4-FFF2-40B4-BE49-F238E27FC236}">
                  <a16:creationId xmlns:a16="http://schemas.microsoft.com/office/drawing/2014/main" id="{64EE67A4-6440-4F9C-ABE2-3E8840576617}"/>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415781" name="Text Box 1061">
              <a:extLst>
                <a:ext uri="{FF2B5EF4-FFF2-40B4-BE49-F238E27FC236}">
                  <a16:creationId xmlns:a16="http://schemas.microsoft.com/office/drawing/2014/main" id="{882F5E72-3583-4BDE-9EAC-BA6A6C921482}"/>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a:t>
              </a:r>
            </a:p>
          </p:txBody>
        </p:sp>
      </p:grpSp>
      <p:sp>
        <p:nvSpPr>
          <p:cNvPr id="2" name="Slide Number Placeholder 1">
            <a:extLst>
              <a:ext uri="{FF2B5EF4-FFF2-40B4-BE49-F238E27FC236}">
                <a16:creationId xmlns:a16="http://schemas.microsoft.com/office/drawing/2014/main" id="{C5F90B65-E237-4AF9-87ED-F751291EE364}"/>
              </a:ext>
            </a:extLst>
          </p:cNvPr>
          <p:cNvSpPr>
            <a:spLocks noGrp="1"/>
          </p:cNvSpPr>
          <p:nvPr>
            <p:ph type="sldNum" sz="quarter" idx="12"/>
          </p:nvPr>
        </p:nvSpPr>
        <p:spPr/>
        <p:txBody>
          <a:bodyPr/>
          <a:lstStyle/>
          <a:p>
            <a:fld id="{DB4A5CF2-AB60-4E83-932F-A5EE01C95C44}" type="slidenum">
              <a:rPr lang="en-US" altLang="en-US" smtClean="0"/>
              <a:pPr/>
              <a:t>30</a:t>
            </a:fld>
            <a:endParaRPr lang="en-US"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2E27FCF0-2917-45D6-9EB3-8A9CB5E412DB}"/>
              </a:ext>
            </a:extLst>
          </p:cNvPr>
          <p:cNvSpPr>
            <a:spLocks noGrp="1" noChangeArrowheads="1"/>
          </p:cNvSpPr>
          <p:nvPr>
            <p:ph type="title"/>
          </p:nvPr>
        </p:nvSpPr>
        <p:spPr>
          <a:xfrm>
            <a:off x="457200" y="274638"/>
            <a:ext cx="8229600" cy="563562"/>
          </a:xfrm>
          <a:noFill/>
        </p:spPr>
        <p:txBody>
          <a:bodyPr/>
          <a:lstStyle/>
          <a:p>
            <a:r>
              <a:rPr lang="en-US" altLang="en-US" sz="3200">
                <a:solidFill>
                  <a:srgbClr val="6767FF"/>
                </a:solidFill>
              </a:rPr>
              <a:t>How to build next sub-solution?</a:t>
            </a:r>
          </a:p>
        </p:txBody>
      </p:sp>
      <p:sp>
        <p:nvSpPr>
          <p:cNvPr id="203779" name="Oval 3">
            <a:extLst>
              <a:ext uri="{FF2B5EF4-FFF2-40B4-BE49-F238E27FC236}">
                <a16:creationId xmlns:a16="http://schemas.microsoft.com/office/drawing/2014/main" id="{D5B5F44A-59F6-44FE-9B3C-7FA1E7F930AB}"/>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0" name="Oval 4">
            <a:extLst>
              <a:ext uri="{FF2B5EF4-FFF2-40B4-BE49-F238E27FC236}">
                <a16:creationId xmlns:a16="http://schemas.microsoft.com/office/drawing/2014/main" id="{2564FE81-A3E8-4D92-B0D7-66CD6831D48E}"/>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1" name="Oval 5">
            <a:extLst>
              <a:ext uri="{FF2B5EF4-FFF2-40B4-BE49-F238E27FC236}">
                <a16:creationId xmlns:a16="http://schemas.microsoft.com/office/drawing/2014/main" id="{194D0545-281C-4F32-817D-BD364C20EA44}"/>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2" name="Oval 6">
            <a:extLst>
              <a:ext uri="{FF2B5EF4-FFF2-40B4-BE49-F238E27FC236}">
                <a16:creationId xmlns:a16="http://schemas.microsoft.com/office/drawing/2014/main" id="{CE758A28-E78D-438C-872B-C6D6F0D91E83}"/>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3" name="Oval 7">
            <a:extLst>
              <a:ext uri="{FF2B5EF4-FFF2-40B4-BE49-F238E27FC236}">
                <a16:creationId xmlns:a16="http://schemas.microsoft.com/office/drawing/2014/main" id="{07711E33-720F-449E-B92D-D40044D7BCFB}"/>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784" name="Text Box 8">
            <a:extLst>
              <a:ext uri="{FF2B5EF4-FFF2-40B4-BE49-F238E27FC236}">
                <a16:creationId xmlns:a16="http://schemas.microsoft.com/office/drawing/2014/main" id="{C3310CF8-0FCC-4750-8559-1AF064B5ABC2}"/>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203785" name="Text Box 9">
            <a:extLst>
              <a:ext uri="{FF2B5EF4-FFF2-40B4-BE49-F238E27FC236}">
                <a16:creationId xmlns:a16="http://schemas.microsoft.com/office/drawing/2014/main" id="{B5EAB9A2-1E02-4FDF-ADF2-DFEBC30F36A6}"/>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203786" name="Text Box 10">
            <a:extLst>
              <a:ext uri="{FF2B5EF4-FFF2-40B4-BE49-F238E27FC236}">
                <a16:creationId xmlns:a16="http://schemas.microsoft.com/office/drawing/2014/main" id="{1B09E187-F3BC-4708-AFDD-B343196025BB}"/>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203787" name="Text Box 11">
            <a:extLst>
              <a:ext uri="{FF2B5EF4-FFF2-40B4-BE49-F238E27FC236}">
                <a16:creationId xmlns:a16="http://schemas.microsoft.com/office/drawing/2014/main" id="{A4EC263F-CB5E-42BA-8AB0-C51E450EFBD4}"/>
              </a:ext>
            </a:extLst>
          </p:cNvPr>
          <p:cNvSpPr txBox="1">
            <a:spLocks noChangeArrowheads="1"/>
          </p:cNvSpPr>
          <p:nvPr/>
        </p:nvSpPr>
        <p:spPr bwMode="auto">
          <a:xfrm>
            <a:off x="4549775" y="2752725"/>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C</a:t>
            </a:r>
          </a:p>
        </p:txBody>
      </p:sp>
      <p:sp>
        <p:nvSpPr>
          <p:cNvPr id="203788" name="Text Box 12">
            <a:extLst>
              <a:ext uri="{FF2B5EF4-FFF2-40B4-BE49-F238E27FC236}">
                <a16:creationId xmlns:a16="http://schemas.microsoft.com/office/drawing/2014/main" id="{4EE01030-D681-460E-8BE3-323F752EE453}"/>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203835" name="Group 59">
            <a:extLst>
              <a:ext uri="{FF2B5EF4-FFF2-40B4-BE49-F238E27FC236}">
                <a16:creationId xmlns:a16="http://schemas.microsoft.com/office/drawing/2014/main" id="{87C7D1D5-12E6-44CD-8EB1-7EFBE90A5C06}"/>
              </a:ext>
            </a:extLst>
          </p:cNvPr>
          <p:cNvGrpSpPr>
            <a:grpSpLocks/>
          </p:cNvGrpSpPr>
          <p:nvPr/>
        </p:nvGrpSpPr>
        <p:grpSpPr bwMode="auto">
          <a:xfrm>
            <a:off x="2209800" y="1371600"/>
            <a:ext cx="914400" cy="1143000"/>
            <a:chOff x="1008" y="864"/>
            <a:chExt cx="576" cy="720"/>
          </a:xfrm>
        </p:grpSpPr>
        <p:pic>
          <p:nvPicPr>
            <p:cNvPr id="203836" name="Picture 60" descr="oneant">
              <a:extLst>
                <a:ext uri="{FF2B5EF4-FFF2-40B4-BE49-F238E27FC236}">
                  <a16:creationId xmlns:a16="http://schemas.microsoft.com/office/drawing/2014/main" id="{AFFC37F9-ED40-4A06-9586-8271837F3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37" name="Text Box 61">
              <a:extLst>
                <a:ext uri="{FF2B5EF4-FFF2-40B4-BE49-F238E27FC236}">
                  <a16:creationId xmlns:a16="http://schemas.microsoft.com/office/drawing/2014/main" id="{849F961B-17F2-42D0-B4CD-A4CB791DE3A2}"/>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3838" name="Text Box 62">
              <a:extLst>
                <a:ext uri="{FF2B5EF4-FFF2-40B4-BE49-F238E27FC236}">
                  <a16:creationId xmlns:a16="http://schemas.microsoft.com/office/drawing/2014/main" id="{57378BCB-59EB-49DD-9001-E6857B5031B0}"/>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3839" name="Text Box 63">
              <a:extLst>
                <a:ext uri="{FF2B5EF4-FFF2-40B4-BE49-F238E27FC236}">
                  <a16:creationId xmlns:a16="http://schemas.microsoft.com/office/drawing/2014/main" id="{432D760D-CE68-4D91-8F2A-EBC624957DA0}"/>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a:t>
              </a:r>
            </a:p>
          </p:txBody>
        </p:sp>
      </p:grpSp>
      <p:grpSp>
        <p:nvGrpSpPr>
          <p:cNvPr id="203860" name="Group 84">
            <a:extLst>
              <a:ext uri="{FF2B5EF4-FFF2-40B4-BE49-F238E27FC236}">
                <a16:creationId xmlns:a16="http://schemas.microsoft.com/office/drawing/2014/main" id="{9EDFAA51-B000-40D8-9140-4C8B48F43107}"/>
              </a:ext>
            </a:extLst>
          </p:cNvPr>
          <p:cNvGrpSpPr>
            <a:grpSpLocks/>
          </p:cNvGrpSpPr>
          <p:nvPr/>
        </p:nvGrpSpPr>
        <p:grpSpPr bwMode="auto">
          <a:xfrm>
            <a:off x="1828800" y="2438400"/>
            <a:ext cx="914400" cy="1143000"/>
            <a:chOff x="1008" y="864"/>
            <a:chExt cx="576" cy="720"/>
          </a:xfrm>
        </p:grpSpPr>
        <p:pic>
          <p:nvPicPr>
            <p:cNvPr id="203861" name="Picture 85" descr="oneant">
              <a:extLst>
                <a:ext uri="{FF2B5EF4-FFF2-40B4-BE49-F238E27FC236}">
                  <a16:creationId xmlns:a16="http://schemas.microsoft.com/office/drawing/2014/main" id="{72D9BF03-ACAE-4484-8824-0496D9DDC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62" name="Text Box 86">
              <a:extLst>
                <a:ext uri="{FF2B5EF4-FFF2-40B4-BE49-F238E27FC236}">
                  <a16:creationId xmlns:a16="http://schemas.microsoft.com/office/drawing/2014/main" id="{5C99081A-F664-4DEE-AA7D-1EAC2E274B52}"/>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3863" name="Text Box 87">
              <a:extLst>
                <a:ext uri="{FF2B5EF4-FFF2-40B4-BE49-F238E27FC236}">
                  <a16:creationId xmlns:a16="http://schemas.microsoft.com/office/drawing/2014/main" id="{56C674E0-FF05-42E8-B531-A5F9D4715AAD}"/>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3864" name="Text Box 88">
              <a:extLst>
                <a:ext uri="{FF2B5EF4-FFF2-40B4-BE49-F238E27FC236}">
                  <a16:creationId xmlns:a16="http://schemas.microsoft.com/office/drawing/2014/main" id="{E842E625-BBD6-42FE-866F-EAEAE036F515}"/>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a:t>
              </a:r>
            </a:p>
          </p:txBody>
        </p:sp>
      </p:grpSp>
      <p:grpSp>
        <p:nvGrpSpPr>
          <p:cNvPr id="203865" name="Group 89">
            <a:extLst>
              <a:ext uri="{FF2B5EF4-FFF2-40B4-BE49-F238E27FC236}">
                <a16:creationId xmlns:a16="http://schemas.microsoft.com/office/drawing/2014/main" id="{86B71065-3A86-402C-A5AE-1442295326E2}"/>
              </a:ext>
            </a:extLst>
          </p:cNvPr>
          <p:cNvGrpSpPr>
            <a:grpSpLocks/>
          </p:cNvGrpSpPr>
          <p:nvPr/>
        </p:nvGrpSpPr>
        <p:grpSpPr bwMode="auto">
          <a:xfrm>
            <a:off x="2743200" y="4267200"/>
            <a:ext cx="914400" cy="1143000"/>
            <a:chOff x="1008" y="864"/>
            <a:chExt cx="576" cy="720"/>
          </a:xfrm>
        </p:grpSpPr>
        <p:pic>
          <p:nvPicPr>
            <p:cNvPr id="203866" name="Picture 90" descr="oneant">
              <a:extLst>
                <a:ext uri="{FF2B5EF4-FFF2-40B4-BE49-F238E27FC236}">
                  <a16:creationId xmlns:a16="http://schemas.microsoft.com/office/drawing/2014/main" id="{458FC4A2-E5E5-4437-A93F-6FE119ACA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67" name="Text Box 91">
              <a:extLst>
                <a:ext uri="{FF2B5EF4-FFF2-40B4-BE49-F238E27FC236}">
                  <a16:creationId xmlns:a16="http://schemas.microsoft.com/office/drawing/2014/main" id="{20E77DBF-CDDD-43E7-8E92-E976342572D3}"/>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3868" name="Text Box 92">
              <a:extLst>
                <a:ext uri="{FF2B5EF4-FFF2-40B4-BE49-F238E27FC236}">
                  <a16:creationId xmlns:a16="http://schemas.microsoft.com/office/drawing/2014/main" id="{0FD83ADD-355D-4406-863B-169FA43C4446}"/>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3869" name="Text Box 93">
              <a:extLst>
                <a:ext uri="{FF2B5EF4-FFF2-40B4-BE49-F238E27FC236}">
                  <a16:creationId xmlns:a16="http://schemas.microsoft.com/office/drawing/2014/main" id="{4D69E539-1407-40D8-9AC9-EF472F1AA5F9}"/>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a:t>
              </a:r>
            </a:p>
          </p:txBody>
        </p:sp>
      </p:grpSp>
      <p:grpSp>
        <p:nvGrpSpPr>
          <p:cNvPr id="203870" name="Group 94">
            <a:extLst>
              <a:ext uri="{FF2B5EF4-FFF2-40B4-BE49-F238E27FC236}">
                <a16:creationId xmlns:a16="http://schemas.microsoft.com/office/drawing/2014/main" id="{2B6B4758-B059-4211-9A1A-2FE7863CDF34}"/>
              </a:ext>
            </a:extLst>
          </p:cNvPr>
          <p:cNvGrpSpPr>
            <a:grpSpLocks/>
          </p:cNvGrpSpPr>
          <p:nvPr/>
        </p:nvGrpSpPr>
        <p:grpSpPr bwMode="auto">
          <a:xfrm>
            <a:off x="1752600" y="3352800"/>
            <a:ext cx="914400" cy="1143000"/>
            <a:chOff x="1008" y="864"/>
            <a:chExt cx="576" cy="720"/>
          </a:xfrm>
        </p:grpSpPr>
        <p:pic>
          <p:nvPicPr>
            <p:cNvPr id="203871" name="Picture 95" descr="oneant">
              <a:extLst>
                <a:ext uri="{FF2B5EF4-FFF2-40B4-BE49-F238E27FC236}">
                  <a16:creationId xmlns:a16="http://schemas.microsoft.com/office/drawing/2014/main" id="{6FFF0FAB-99F5-4A1C-A73E-8AF631B14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72" name="Text Box 96">
              <a:extLst>
                <a:ext uri="{FF2B5EF4-FFF2-40B4-BE49-F238E27FC236}">
                  <a16:creationId xmlns:a16="http://schemas.microsoft.com/office/drawing/2014/main" id="{0D5DF2F8-EA3B-4794-9D7F-9437EC717325}"/>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3873" name="Text Box 97">
              <a:extLst>
                <a:ext uri="{FF2B5EF4-FFF2-40B4-BE49-F238E27FC236}">
                  <a16:creationId xmlns:a16="http://schemas.microsoft.com/office/drawing/2014/main" id="{0D7639CF-BFEC-4F6B-B86E-21659C19485A}"/>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3874" name="Text Box 98">
              <a:extLst>
                <a:ext uri="{FF2B5EF4-FFF2-40B4-BE49-F238E27FC236}">
                  <a16:creationId xmlns:a16="http://schemas.microsoft.com/office/drawing/2014/main" id="{CE00E99D-9AA2-4C30-9A60-E967DBFD40BF}"/>
                </a:ext>
              </a:extLst>
            </p:cNvPr>
            <p:cNvSpPr txBox="1">
              <a:spLocks noChangeArrowheads="1"/>
            </p:cNvSpPr>
            <p:nvPr/>
          </p:nvSpPr>
          <p:spPr bwMode="auto">
            <a:xfrm>
              <a:off x="1152" y="864"/>
              <a:ext cx="27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a:t>
              </a:r>
            </a:p>
          </p:txBody>
        </p:sp>
      </p:grpSp>
      <p:grpSp>
        <p:nvGrpSpPr>
          <p:cNvPr id="203875" name="Group 99">
            <a:extLst>
              <a:ext uri="{FF2B5EF4-FFF2-40B4-BE49-F238E27FC236}">
                <a16:creationId xmlns:a16="http://schemas.microsoft.com/office/drawing/2014/main" id="{03CE85C3-DA19-4178-8734-5CB1DA89C5EE}"/>
              </a:ext>
            </a:extLst>
          </p:cNvPr>
          <p:cNvGrpSpPr>
            <a:grpSpLocks/>
          </p:cNvGrpSpPr>
          <p:nvPr/>
        </p:nvGrpSpPr>
        <p:grpSpPr bwMode="auto">
          <a:xfrm>
            <a:off x="2590800" y="4191000"/>
            <a:ext cx="914400" cy="1143000"/>
            <a:chOff x="1008" y="864"/>
            <a:chExt cx="576" cy="720"/>
          </a:xfrm>
        </p:grpSpPr>
        <p:pic>
          <p:nvPicPr>
            <p:cNvPr id="203876" name="Picture 100" descr="oneant">
              <a:extLst>
                <a:ext uri="{FF2B5EF4-FFF2-40B4-BE49-F238E27FC236}">
                  <a16:creationId xmlns:a16="http://schemas.microsoft.com/office/drawing/2014/main" id="{94AD9E89-8CF9-4FEF-B359-1518DF406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877" name="Text Box 101">
              <a:extLst>
                <a:ext uri="{FF2B5EF4-FFF2-40B4-BE49-F238E27FC236}">
                  <a16:creationId xmlns:a16="http://schemas.microsoft.com/office/drawing/2014/main" id="{BE5C2DBB-DFCC-4C5C-9621-A4ABE081485F}"/>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3878" name="Text Box 102">
              <a:extLst>
                <a:ext uri="{FF2B5EF4-FFF2-40B4-BE49-F238E27FC236}">
                  <a16:creationId xmlns:a16="http://schemas.microsoft.com/office/drawing/2014/main" id="{0C5D352F-2BAE-4C96-BCE8-24B5646B2EAA}"/>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3879" name="Text Box 103">
              <a:extLst>
                <a:ext uri="{FF2B5EF4-FFF2-40B4-BE49-F238E27FC236}">
                  <a16:creationId xmlns:a16="http://schemas.microsoft.com/office/drawing/2014/main" id="{1B069402-61E3-4442-A4A6-0D3DB0912B7B}"/>
                </a:ext>
              </a:extLst>
            </p:cNvPr>
            <p:cNvSpPr txBox="1">
              <a:spLocks noChangeArrowheads="1"/>
            </p:cNvSpPr>
            <p:nvPr/>
          </p:nvSpPr>
          <p:spPr bwMode="auto">
            <a:xfrm>
              <a:off x="1152" y="864"/>
              <a:ext cx="38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a:t>
              </a:r>
            </a:p>
          </p:txBody>
        </p:sp>
      </p:grpSp>
      <p:sp>
        <p:nvSpPr>
          <p:cNvPr id="203880" name="Line 104">
            <a:extLst>
              <a:ext uri="{FF2B5EF4-FFF2-40B4-BE49-F238E27FC236}">
                <a16:creationId xmlns:a16="http://schemas.microsoft.com/office/drawing/2014/main" id="{32358323-CD07-45FA-A25F-9FC64ED89B25}"/>
              </a:ext>
            </a:extLst>
          </p:cNvPr>
          <p:cNvSpPr>
            <a:spLocks noChangeShapeType="1"/>
          </p:cNvSpPr>
          <p:nvPr/>
        </p:nvSpPr>
        <p:spPr bwMode="auto">
          <a:xfrm flipH="1">
            <a:off x="2286000" y="2133600"/>
            <a:ext cx="762000" cy="2743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881" name="Line 105">
            <a:extLst>
              <a:ext uri="{FF2B5EF4-FFF2-40B4-BE49-F238E27FC236}">
                <a16:creationId xmlns:a16="http://schemas.microsoft.com/office/drawing/2014/main" id="{154F47BF-AC30-44A6-B286-44158EE2017C}"/>
              </a:ext>
            </a:extLst>
          </p:cNvPr>
          <p:cNvSpPr>
            <a:spLocks noChangeShapeType="1"/>
          </p:cNvSpPr>
          <p:nvPr/>
        </p:nvSpPr>
        <p:spPr bwMode="auto">
          <a:xfrm>
            <a:off x="3048000" y="2057400"/>
            <a:ext cx="16002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882" name="Line 106">
            <a:extLst>
              <a:ext uri="{FF2B5EF4-FFF2-40B4-BE49-F238E27FC236}">
                <a16:creationId xmlns:a16="http://schemas.microsoft.com/office/drawing/2014/main" id="{848E1D62-A3A0-46E8-A332-50B10142E143}"/>
              </a:ext>
            </a:extLst>
          </p:cNvPr>
          <p:cNvSpPr>
            <a:spLocks noChangeShapeType="1"/>
          </p:cNvSpPr>
          <p:nvPr/>
        </p:nvSpPr>
        <p:spPr bwMode="auto">
          <a:xfrm>
            <a:off x="3124200" y="2057400"/>
            <a:ext cx="3505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3883" name="Line 107">
            <a:extLst>
              <a:ext uri="{FF2B5EF4-FFF2-40B4-BE49-F238E27FC236}">
                <a16:creationId xmlns:a16="http://schemas.microsoft.com/office/drawing/2014/main" id="{F28F5432-E339-4019-B25E-B8531EE75C75}"/>
              </a:ext>
            </a:extLst>
          </p:cNvPr>
          <p:cNvSpPr>
            <a:spLocks noChangeShapeType="1"/>
          </p:cNvSpPr>
          <p:nvPr/>
        </p:nvSpPr>
        <p:spPr bwMode="auto">
          <a:xfrm>
            <a:off x="3048000" y="2133600"/>
            <a:ext cx="3429000" cy="3200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03814" name="Object 38">
            <a:extLst>
              <a:ext uri="{FF2B5EF4-FFF2-40B4-BE49-F238E27FC236}">
                <a16:creationId xmlns:a16="http://schemas.microsoft.com/office/drawing/2014/main" id="{2FB09477-0C42-40A6-8493-0072413C0869}"/>
              </a:ext>
            </a:extLst>
          </p:cNvPr>
          <p:cNvGraphicFramePr>
            <a:graphicFrameLocks noChangeAspect="1"/>
          </p:cNvGraphicFramePr>
          <p:nvPr>
            <p:extLst>
              <p:ext uri="{D42A27DB-BD31-4B8C-83A1-F6EECF244321}">
                <p14:modId xmlns:p14="http://schemas.microsoft.com/office/powerpoint/2010/main" val="1604475720"/>
              </p:ext>
            </p:extLst>
          </p:nvPr>
        </p:nvGraphicFramePr>
        <p:xfrm>
          <a:off x="3662363" y="3351213"/>
          <a:ext cx="5313362" cy="2038350"/>
        </p:xfrm>
        <a:graphic>
          <a:graphicData uri="http://schemas.openxmlformats.org/presentationml/2006/ole">
            <mc:AlternateContent xmlns:mc="http://schemas.openxmlformats.org/markup-compatibility/2006">
              <mc:Choice xmlns:v="urn:schemas-microsoft-com:vml" Requires="v">
                <p:oleObj spid="_x0000_s32786" name="Equation" r:id="rId4" imgW="2958840" imgH="1346040" progId="Equation.3">
                  <p:embed/>
                </p:oleObj>
              </mc:Choice>
              <mc:Fallback>
                <p:oleObj name="Equation" r:id="rId4" imgW="2958840" imgH="1346040" progId="Equation.3">
                  <p:embed/>
                  <p:pic>
                    <p:nvPicPr>
                      <p:cNvPr id="203814" name="Object 38">
                        <a:extLst>
                          <a:ext uri="{FF2B5EF4-FFF2-40B4-BE49-F238E27FC236}">
                            <a16:creationId xmlns:a16="http://schemas.microsoft.com/office/drawing/2014/main" id="{2FB09477-0C42-40A6-8493-0072413C0869}"/>
                          </a:ext>
                        </a:extLst>
                      </p:cNvPr>
                      <p:cNvPicPr>
                        <a:picLocks noChangeAspect="1" noChangeArrowheads="1"/>
                      </p:cNvPicPr>
                      <p:nvPr/>
                    </p:nvPicPr>
                    <p:blipFill>
                      <a:blip r:embed="rId5"/>
                      <a:srcRect/>
                      <a:stretch>
                        <a:fillRect/>
                      </a:stretch>
                    </p:blipFill>
                    <p:spPr bwMode="auto">
                      <a:xfrm>
                        <a:off x="3662363" y="3351213"/>
                        <a:ext cx="5313362" cy="2038350"/>
                      </a:xfrm>
                      <a:prstGeom prst="rect">
                        <a:avLst/>
                      </a:prstGeom>
                      <a:solidFill>
                        <a:srgbClr val="6767FF"/>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7511DC6-6253-4228-B6C0-3EAB0FC5C4D1}"/>
              </a:ext>
            </a:extLst>
          </p:cNvPr>
          <p:cNvSpPr>
            <a:spLocks noGrp="1"/>
          </p:cNvSpPr>
          <p:nvPr>
            <p:ph type="sldNum" sz="quarter" idx="12"/>
          </p:nvPr>
        </p:nvSpPr>
        <p:spPr/>
        <p:txBody>
          <a:bodyPr/>
          <a:lstStyle/>
          <a:p>
            <a:fld id="{DB4A5CF2-AB60-4E83-932F-A5EE01C95C44}" type="slidenum">
              <a:rPr lang="en-US" altLang="en-US" smtClean="0"/>
              <a:pPr/>
              <a:t>31</a:t>
            </a:fld>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3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38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38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388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0" fill="hold" nodeType="clickEffect">
                                  <p:stCondLst>
                                    <p:cond delay="0"/>
                                  </p:stCondLst>
                                  <p:childTnLst>
                                    <p:set>
                                      <p:cBhvr>
                                        <p:cTn id="22" dur="1" fill="hold">
                                          <p:stCondLst>
                                            <p:cond delay="0"/>
                                          </p:stCondLst>
                                        </p:cTn>
                                        <p:tgtEl>
                                          <p:spTgt spid="203814"/>
                                        </p:tgtEl>
                                        <p:attrNameLst>
                                          <p:attrName>style.visibility</p:attrName>
                                        </p:attrNameLst>
                                      </p:cBhvr>
                                      <p:to>
                                        <p:strVal val="visible"/>
                                      </p:to>
                                    </p:set>
                                    <p:anim calcmode="lin" valueType="num">
                                      <p:cBhvr>
                                        <p:cTn id="23" dur="1000" fill="hold"/>
                                        <p:tgtEl>
                                          <p:spTgt spid="203814"/>
                                        </p:tgtEl>
                                        <p:attrNameLst>
                                          <p:attrName>ppt_w</p:attrName>
                                        </p:attrNameLst>
                                      </p:cBhvr>
                                      <p:tavLst>
                                        <p:tav tm="0">
                                          <p:val>
                                            <p:fltVal val="0"/>
                                          </p:val>
                                        </p:tav>
                                        <p:tav tm="100000">
                                          <p:val>
                                            <p:strVal val="#ppt_w"/>
                                          </p:val>
                                        </p:tav>
                                      </p:tavLst>
                                    </p:anim>
                                    <p:anim calcmode="lin" valueType="num">
                                      <p:cBhvr>
                                        <p:cTn id="24" dur="1000" fill="hold"/>
                                        <p:tgtEl>
                                          <p:spTgt spid="203814"/>
                                        </p:tgtEl>
                                        <p:attrNameLst>
                                          <p:attrName>ppt_h</p:attrName>
                                        </p:attrNameLst>
                                      </p:cBhvr>
                                      <p:tavLst>
                                        <p:tav tm="0">
                                          <p:val>
                                            <p:fltVal val="0"/>
                                          </p:val>
                                        </p:tav>
                                        <p:tav tm="100000">
                                          <p:val>
                                            <p:strVal val="#ppt_h"/>
                                          </p:val>
                                        </p:tav>
                                      </p:tavLst>
                                    </p:anim>
                                    <p:animEffect transition="in" filter="fade">
                                      <p:cBhvr>
                                        <p:cTn id="25" dur="1000"/>
                                        <p:tgtEl>
                                          <p:spTgt spid="20381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203814"/>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203835"/>
                                        </p:tgtEl>
                                        <p:attrNameLst>
                                          <p:attrName>style.visibility</p:attrName>
                                        </p:attrNameLst>
                                      </p:cBhvr>
                                      <p:to>
                                        <p:strVal val="hidden"/>
                                      </p:to>
                                    </p:set>
                                  </p:childTnLst>
                                </p:cTn>
                              </p:par>
                            </p:childTnLst>
                          </p:cTn>
                        </p:par>
                        <p:par>
                          <p:cTn id="34" fill="hold" nodeType="afterGroup">
                            <p:stCondLst>
                              <p:cond delay="0"/>
                            </p:stCondLst>
                            <p:childTnLst>
                              <p:par>
                                <p:cTn id="35" presetID="1" presetClass="entr" presetSubtype="0" fill="hold" nodeType="afterEffect">
                                  <p:stCondLst>
                                    <p:cond delay="500"/>
                                  </p:stCondLst>
                                  <p:childTnLst>
                                    <p:set>
                                      <p:cBhvr>
                                        <p:cTn id="36" dur="1" fill="hold">
                                          <p:stCondLst>
                                            <p:cond delay="0"/>
                                          </p:stCondLst>
                                        </p:cTn>
                                        <p:tgtEl>
                                          <p:spTgt spid="203860"/>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xit" presetSubtype="0" fill="hold" nodeType="afterEffect">
                                  <p:stCondLst>
                                    <p:cond delay="500"/>
                                  </p:stCondLst>
                                  <p:childTnLst>
                                    <p:set>
                                      <p:cBhvr>
                                        <p:cTn id="39" dur="1" fill="hold">
                                          <p:stCondLst>
                                            <p:cond delay="0"/>
                                          </p:stCondLst>
                                        </p:cTn>
                                        <p:tgtEl>
                                          <p:spTgt spid="203860"/>
                                        </p:tgtEl>
                                        <p:attrNameLst>
                                          <p:attrName>style.visibility</p:attrName>
                                        </p:attrNameLst>
                                      </p:cBhvr>
                                      <p:to>
                                        <p:strVal val="hidden"/>
                                      </p:to>
                                    </p:set>
                                  </p:childTnLst>
                                </p:cTn>
                              </p:par>
                            </p:childTnLst>
                          </p:cTn>
                        </p:par>
                        <p:par>
                          <p:cTn id="40" fill="hold" nodeType="afterGroup">
                            <p:stCondLst>
                              <p:cond delay="1000"/>
                            </p:stCondLst>
                            <p:childTnLst>
                              <p:par>
                                <p:cTn id="41" presetID="1" presetClass="entr" presetSubtype="0" fill="hold" nodeType="afterEffect">
                                  <p:stCondLst>
                                    <p:cond delay="500"/>
                                  </p:stCondLst>
                                  <p:childTnLst>
                                    <p:set>
                                      <p:cBhvr>
                                        <p:cTn id="42" dur="1" fill="hold">
                                          <p:stCondLst>
                                            <p:cond delay="0"/>
                                          </p:stCondLst>
                                        </p:cTn>
                                        <p:tgtEl>
                                          <p:spTgt spid="203870"/>
                                        </p:tgtEl>
                                        <p:attrNameLst>
                                          <p:attrName>style.visibility</p:attrName>
                                        </p:attrNameLst>
                                      </p:cBhvr>
                                      <p:to>
                                        <p:strVal val="visible"/>
                                      </p:to>
                                    </p:set>
                                  </p:childTnLst>
                                </p:cTn>
                              </p:par>
                            </p:childTnLst>
                          </p:cTn>
                        </p:par>
                        <p:par>
                          <p:cTn id="43" fill="hold" nodeType="afterGroup">
                            <p:stCondLst>
                              <p:cond delay="1500"/>
                            </p:stCondLst>
                            <p:childTnLst>
                              <p:par>
                                <p:cTn id="44" presetID="1" presetClass="exit" presetSubtype="0" fill="hold" nodeType="afterEffect">
                                  <p:stCondLst>
                                    <p:cond delay="500"/>
                                  </p:stCondLst>
                                  <p:childTnLst>
                                    <p:set>
                                      <p:cBhvr>
                                        <p:cTn id="45" dur="1" fill="hold">
                                          <p:stCondLst>
                                            <p:cond delay="0"/>
                                          </p:stCondLst>
                                        </p:cTn>
                                        <p:tgtEl>
                                          <p:spTgt spid="203870"/>
                                        </p:tgtEl>
                                        <p:attrNameLst>
                                          <p:attrName>style.visibility</p:attrName>
                                        </p:attrNameLst>
                                      </p:cBhvr>
                                      <p:to>
                                        <p:strVal val="hidden"/>
                                      </p:to>
                                    </p:set>
                                  </p:childTnLst>
                                </p:cTn>
                              </p:par>
                            </p:childTnLst>
                          </p:cTn>
                        </p:par>
                        <p:par>
                          <p:cTn id="46" fill="hold" nodeType="afterGroup">
                            <p:stCondLst>
                              <p:cond delay="2000"/>
                            </p:stCondLst>
                            <p:childTnLst>
                              <p:par>
                                <p:cTn id="47" presetID="1" presetClass="entr" presetSubtype="0" fill="hold" nodeType="afterEffect">
                                  <p:stCondLst>
                                    <p:cond delay="500"/>
                                  </p:stCondLst>
                                  <p:childTnLst>
                                    <p:set>
                                      <p:cBhvr>
                                        <p:cTn id="48" dur="1" fill="hold">
                                          <p:stCondLst>
                                            <p:cond delay="0"/>
                                          </p:stCondLst>
                                        </p:cTn>
                                        <p:tgtEl>
                                          <p:spTgt spid="20386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nodeType="clickEffect">
                                  <p:stCondLst>
                                    <p:cond delay="0"/>
                                  </p:stCondLst>
                                  <p:childTnLst>
                                    <p:set>
                                      <p:cBhvr>
                                        <p:cTn id="52" dur="1" fill="hold">
                                          <p:stCondLst>
                                            <p:cond delay="0"/>
                                          </p:stCondLst>
                                        </p:cTn>
                                        <p:tgtEl>
                                          <p:spTgt spid="203865"/>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03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E6265C62-5C35-417B-BAF1-AE4F20BF6D56}"/>
              </a:ext>
            </a:extLst>
          </p:cNvPr>
          <p:cNvSpPr>
            <a:spLocks noGrp="1" noChangeArrowheads="1"/>
          </p:cNvSpPr>
          <p:nvPr>
            <p:ph type="title"/>
          </p:nvPr>
        </p:nvSpPr>
        <p:spPr>
          <a:xfrm>
            <a:off x="457200" y="274638"/>
            <a:ext cx="8229600" cy="715962"/>
          </a:xfrm>
          <a:noFill/>
        </p:spPr>
        <p:txBody>
          <a:bodyPr/>
          <a:lstStyle/>
          <a:p>
            <a:r>
              <a:rPr lang="en-US" altLang="en-US" sz="3200">
                <a:solidFill>
                  <a:srgbClr val="6767FF"/>
                </a:solidFill>
              </a:rPr>
              <a:t>Iteration 2</a:t>
            </a:r>
          </a:p>
        </p:txBody>
      </p:sp>
      <p:sp>
        <p:nvSpPr>
          <p:cNvPr id="197635" name="Oval 3">
            <a:extLst>
              <a:ext uri="{FF2B5EF4-FFF2-40B4-BE49-F238E27FC236}">
                <a16:creationId xmlns:a16="http://schemas.microsoft.com/office/drawing/2014/main" id="{53A43167-3821-4E45-8F4B-95492B6F98F1}"/>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36" name="Oval 4">
            <a:extLst>
              <a:ext uri="{FF2B5EF4-FFF2-40B4-BE49-F238E27FC236}">
                <a16:creationId xmlns:a16="http://schemas.microsoft.com/office/drawing/2014/main" id="{1E197AA7-2E5A-4C93-958B-397D92B51A35}"/>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37" name="Oval 5">
            <a:extLst>
              <a:ext uri="{FF2B5EF4-FFF2-40B4-BE49-F238E27FC236}">
                <a16:creationId xmlns:a16="http://schemas.microsoft.com/office/drawing/2014/main" id="{39532950-ED87-4569-9DAF-0C846DBEBF34}"/>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38" name="Oval 6">
            <a:extLst>
              <a:ext uri="{FF2B5EF4-FFF2-40B4-BE49-F238E27FC236}">
                <a16:creationId xmlns:a16="http://schemas.microsoft.com/office/drawing/2014/main" id="{D091639B-55D9-4D36-9FA9-A4DE2F9B14D6}"/>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39" name="Oval 7">
            <a:extLst>
              <a:ext uri="{FF2B5EF4-FFF2-40B4-BE49-F238E27FC236}">
                <a16:creationId xmlns:a16="http://schemas.microsoft.com/office/drawing/2014/main" id="{51333322-456F-4110-80C4-05F3ADEDD66F}"/>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640" name="Text Box 8">
            <a:extLst>
              <a:ext uri="{FF2B5EF4-FFF2-40B4-BE49-F238E27FC236}">
                <a16:creationId xmlns:a16="http://schemas.microsoft.com/office/drawing/2014/main" id="{2A534A76-5A45-42B1-B3E0-43B989F9A26F}"/>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197641" name="Text Box 9">
            <a:extLst>
              <a:ext uri="{FF2B5EF4-FFF2-40B4-BE49-F238E27FC236}">
                <a16:creationId xmlns:a16="http://schemas.microsoft.com/office/drawing/2014/main" id="{1EDFFA4A-9FF3-4415-AC36-D326F611BCFF}"/>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197642" name="Text Box 10">
            <a:extLst>
              <a:ext uri="{FF2B5EF4-FFF2-40B4-BE49-F238E27FC236}">
                <a16:creationId xmlns:a16="http://schemas.microsoft.com/office/drawing/2014/main" id="{45859C38-F228-4368-8DB5-E3CCE34CAB1D}"/>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197643" name="Text Box 11">
            <a:extLst>
              <a:ext uri="{FF2B5EF4-FFF2-40B4-BE49-F238E27FC236}">
                <a16:creationId xmlns:a16="http://schemas.microsoft.com/office/drawing/2014/main" id="{78F9E143-F314-402A-A4F2-FF1C62CC891C}"/>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197644" name="Text Box 12">
            <a:extLst>
              <a:ext uri="{FF2B5EF4-FFF2-40B4-BE49-F238E27FC236}">
                <a16:creationId xmlns:a16="http://schemas.microsoft.com/office/drawing/2014/main" id="{3E3DB8B5-7054-44D7-AFE8-515E2EFA4982}"/>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197655" name="Group 23">
            <a:extLst>
              <a:ext uri="{FF2B5EF4-FFF2-40B4-BE49-F238E27FC236}">
                <a16:creationId xmlns:a16="http://schemas.microsoft.com/office/drawing/2014/main" id="{167D6973-9E8F-4C37-A979-65E1164B3ABB}"/>
              </a:ext>
            </a:extLst>
          </p:cNvPr>
          <p:cNvGrpSpPr>
            <a:grpSpLocks/>
          </p:cNvGrpSpPr>
          <p:nvPr/>
        </p:nvGrpSpPr>
        <p:grpSpPr bwMode="auto">
          <a:xfrm>
            <a:off x="6934200" y="1371600"/>
            <a:ext cx="914400" cy="1143000"/>
            <a:chOff x="1008" y="864"/>
            <a:chExt cx="576" cy="720"/>
          </a:xfrm>
        </p:grpSpPr>
        <p:pic>
          <p:nvPicPr>
            <p:cNvPr id="197656" name="Picture 24" descr="oneant">
              <a:extLst>
                <a:ext uri="{FF2B5EF4-FFF2-40B4-BE49-F238E27FC236}">
                  <a16:creationId xmlns:a16="http://schemas.microsoft.com/office/drawing/2014/main" id="{4A5904BB-70E2-4B92-A572-7577E282F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7657" name="Text Box 25">
              <a:extLst>
                <a:ext uri="{FF2B5EF4-FFF2-40B4-BE49-F238E27FC236}">
                  <a16:creationId xmlns:a16="http://schemas.microsoft.com/office/drawing/2014/main" id="{A82CA59A-4346-46AE-A278-C4AE263588C4}"/>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7658" name="Text Box 26">
              <a:extLst>
                <a:ext uri="{FF2B5EF4-FFF2-40B4-BE49-F238E27FC236}">
                  <a16:creationId xmlns:a16="http://schemas.microsoft.com/office/drawing/2014/main" id="{4026407B-FA0F-4CDC-AA0A-E40F52AF09BF}"/>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197659" name="Text Box 27">
              <a:extLst>
                <a:ext uri="{FF2B5EF4-FFF2-40B4-BE49-F238E27FC236}">
                  <a16:creationId xmlns:a16="http://schemas.microsoft.com/office/drawing/2014/main" id="{D48DD70B-99A3-492C-8537-655E351459C1}"/>
                </a:ext>
              </a:extLst>
            </p:cNvPr>
            <p:cNvSpPr txBox="1">
              <a:spLocks noChangeArrowheads="1"/>
            </p:cNvSpPr>
            <p:nvPr/>
          </p:nvSpPr>
          <p:spPr bwMode="auto">
            <a:xfrm>
              <a:off x="1152" y="864"/>
              <a:ext cx="38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[C,B]</a:t>
              </a:r>
            </a:p>
          </p:txBody>
        </p:sp>
      </p:grpSp>
      <p:grpSp>
        <p:nvGrpSpPr>
          <p:cNvPr id="197665" name="Group 33">
            <a:extLst>
              <a:ext uri="{FF2B5EF4-FFF2-40B4-BE49-F238E27FC236}">
                <a16:creationId xmlns:a16="http://schemas.microsoft.com/office/drawing/2014/main" id="{B51224AA-6E85-4B6B-9E5D-226DEFC57B2F}"/>
              </a:ext>
            </a:extLst>
          </p:cNvPr>
          <p:cNvGrpSpPr>
            <a:grpSpLocks/>
          </p:cNvGrpSpPr>
          <p:nvPr/>
        </p:nvGrpSpPr>
        <p:grpSpPr bwMode="auto">
          <a:xfrm>
            <a:off x="2133600" y="1295400"/>
            <a:ext cx="914400" cy="1143000"/>
            <a:chOff x="1008" y="864"/>
            <a:chExt cx="576" cy="720"/>
          </a:xfrm>
        </p:grpSpPr>
        <p:pic>
          <p:nvPicPr>
            <p:cNvPr id="197666" name="Picture 34" descr="oneant">
              <a:extLst>
                <a:ext uri="{FF2B5EF4-FFF2-40B4-BE49-F238E27FC236}">
                  <a16:creationId xmlns:a16="http://schemas.microsoft.com/office/drawing/2014/main" id="{F6FEDCF6-9EF3-4545-B3D7-06494899C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7667" name="Text Box 35">
              <a:extLst>
                <a:ext uri="{FF2B5EF4-FFF2-40B4-BE49-F238E27FC236}">
                  <a16:creationId xmlns:a16="http://schemas.microsoft.com/office/drawing/2014/main" id="{C109D4AD-9904-4CB2-9160-A0648EDB0393}"/>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7668" name="Text Box 36">
              <a:extLst>
                <a:ext uri="{FF2B5EF4-FFF2-40B4-BE49-F238E27FC236}">
                  <a16:creationId xmlns:a16="http://schemas.microsoft.com/office/drawing/2014/main" id="{F0CF907B-014D-46B7-8CCC-EEC8341898DF}"/>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197669" name="Text Box 37">
              <a:extLst>
                <a:ext uri="{FF2B5EF4-FFF2-40B4-BE49-F238E27FC236}">
                  <a16:creationId xmlns:a16="http://schemas.microsoft.com/office/drawing/2014/main" id="{785E9B9F-4496-4B47-AD47-1A860B23A560}"/>
                </a:ext>
              </a:extLst>
            </p:cNvPr>
            <p:cNvSpPr txBox="1">
              <a:spLocks noChangeArrowheads="1"/>
            </p:cNvSpPr>
            <p:nvPr/>
          </p:nvSpPr>
          <p:spPr bwMode="auto">
            <a:xfrm>
              <a:off x="1152" y="864"/>
              <a:ext cx="383"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a:t>
              </a:r>
            </a:p>
          </p:txBody>
        </p:sp>
      </p:grpSp>
      <p:grpSp>
        <p:nvGrpSpPr>
          <p:cNvPr id="197670" name="Group 38">
            <a:extLst>
              <a:ext uri="{FF2B5EF4-FFF2-40B4-BE49-F238E27FC236}">
                <a16:creationId xmlns:a16="http://schemas.microsoft.com/office/drawing/2014/main" id="{D77050B0-869D-4DE9-888D-544A53141DF1}"/>
              </a:ext>
            </a:extLst>
          </p:cNvPr>
          <p:cNvGrpSpPr>
            <a:grpSpLocks/>
          </p:cNvGrpSpPr>
          <p:nvPr/>
        </p:nvGrpSpPr>
        <p:grpSpPr bwMode="auto">
          <a:xfrm>
            <a:off x="1295400" y="4191000"/>
            <a:ext cx="914400" cy="1143000"/>
            <a:chOff x="1008" y="864"/>
            <a:chExt cx="576" cy="720"/>
          </a:xfrm>
        </p:grpSpPr>
        <p:pic>
          <p:nvPicPr>
            <p:cNvPr id="197671" name="Picture 39" descr="oneant">
              <a:extLst>
                <a:ext uri="{FF2B5EF4-FFF2-40B4-BE49-F238E27FC236}">
                  <a16:creationId xmlns:a16="http://schemas.microsoft.com/office/drawing/2014/main" id="{3A617CD5-248B-414F-84EA-1540F32F3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72" name="Text Box 40">
              <a:extLst>
                <a:ext uri="{FF2B5EF4-FFF2-40B4-BE49-F238E27FC236}">
                  <a16:creationId xmlns:a16="http://schemas.microsoft.com/office/drawing/2014/main" id="{AB4140B3-C8CB-4237-BF9F-7F50BC342A73}"/>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7673" name="Text Box 41">
              <a:extLst>
                <a:ext uri="{FF2B5EF4-FFF2-40B4-BE49-F238E27FC236}">
                  <a16:creationId xmlns:a16="http://schemas.microsoft.com/office/drawing/2014/main" id="{F0DD43B0-DADB-4312-A8F2-975ED1108DB6}"/>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197674" name="Text Box 42">
              <a:extLst>
                <a:ext uri="{FF2B5EF4-FFF2-40B4-BE49-F238E27FC236}">
                  <a16:creationId xmlns:a16="http://schemas.microsoft.com/office/drawing/2014/main" id="{56C75DE1-A936-459D-971D-19B9A67FB894}"/>
                </a:ext>
              </a:extLst>
            </p:cNvPr>
            <p:cNvSpPr txBox="1">
              <a:spLocks noChangeArrowheads="1"/>
            </p:cNvSpPr>
            <p:nvPr/>
          </p:nvSpPr>
          <p:spPr bwMode="auto">
            <a:xfrm>
              <a:off x="1152" y="864"/>
              <a:ext cx="38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a:t>
              </a:r>
            </a:p>
          </p:txBody>
        </p:sp>
      </p:grpSp>
      <p:grpSp>
        <p:nvGrpSpPr>
          <p:cNvPr id="197675" name="Group 43">
            <a:extLst>
              <a:ext uri="{FF2B5EF4-FFF2-40B4-BE49-F238E27FC236}">
                <a16:creationId xmlns:a16="http://schemas.microsoft.com/office/drawing/2014/main" id="{82671C4D-F31D-48F7-BC6F-0176F303591A}"/>
              </a:ext>
            </a:extLst>
          </p:cNvPr>
          <p:cNvGrpSpPr>
            <a:grpSpLocks/>
          </p:cNvGrpSpPr>
          <p:nvPr/>
        </p:nvGrpSpPr>
        <p:grpSpPr bwMode="auto">
          <a:xfrm>
            <a:off x="3657600" y="2743200"/>
            <a:ext cx="914400" cy="1143000"/>
            <a:chOff x="1008" y="864"/>
            <a:chExt cx="576" cy="720"/>
          </a:xfrm>
        </p:grpSpPr>
        <p:pic>
          <p:nvPicPr>
            <p:cNvPr id="197676" name="Picture 44" descr="oneant">
              <a:extLst>
                <a:ext uri="{FF2B5EF4-FFF2-40B4-BE49-F238E27FC236}">
                  <a16:creationId xmlns:a16="http://schemas.microsoft.com/office/drawing/2014/main" id="{A4EB89E7-2F36-42FE-9063-FB32456C3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77" name="Text Box 45">
              <a:extLst>
                <a:ext uri="{FF2B5EF4-FFF2-40B4-BE49-F238E27FC236}">
                  <a16:creationId xmlns:a16="http://schemas.microsoft.com/office/drawing/2014/main" id="{2AE9968F-0BBE-45BF-9E0E-5264F22314F7}"/>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7678" name="Text Box 46">
              <a:extLst>
                <a:ext uri="{FF2B5EF4-FFF2-40B4-BE49-F238E27FC236}">
                  <a16:creationId xmlns:a16="http://schemas.microsoft.com/office/drawing/2014/main" id="{F04B7069-9FF5-446D-8348-5D7A35B9E8E3}"/>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197679" name="Text Box 47">
              <a:extLst>
                <a:ext uri="{FF2B5EF4-FFF2-40B4-BE49-F238E27FC236}">
                  <a16:creationId xmlns:a16="http://schemas.microsoft.com/office/drawing/2014/main" id="{60E298C7-3C93-45AA-9EC9-8ECF65707CB7}"/>
                </a:ext>
              </a:extLst>
            </p:cNvPr>
            <p:cNvSpPr txBox="1">
              <a:spLocks noChangeArrowheads="1"/>
            </p:cNvSpPr>
            <p:nvPr/>
          </p:nvSpPr>
          <p:spPr bwMode="auto">
            <a:xfrm>
              <a:off x="1152" y="864"/>
              <a:ext cx="38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[B,C]</a:t>
              </a:r>
            </a:p>
          </p:txBody>
        </p:sp>
      </p:grpSp>
      <p:grpSp>
        <p:nvGrpSpPr>
          <p:cNvPr id="197680" name="Group 48">
            <a:extLst>
              <a:ext uri="{FF2B5EF4-FFF2-40B4-BE49-F238E27FC236}">
                <a16:creationId xmlns:a16="http://schemas.microsoft.com/office/drawing/2014/main" id="{8979EB80-3C66-4A6C-BB5A-21DCB543010E}"/>
              </a:ext>
            </a:extLst>
          </p:cNvPr>
          <p:cNvGrpSpPr>
            <a:grpSpLocks/>
          </p:cNvGrpSpPr>
          <p:nvPr/>
        </p:nvGrpSpPr>
        <p:grpSpPr bwMode="auto">
          <a:xfrm>
            <a:off x="5562600" y="4495800"/>
            <a:ext cx="914400" cy="1143000"/>
            <a:chOff x="1008" y="864"/>
            <a:chExt cx="576" cy="720"/>
          </a:xfrm>
        </p:grpSpPr>
        <p:pic>
          <p:nvPicPr>
            <p:cNvPr id="197681" name="Picture 49" descr="oneant">
              <a:extLst>
                <a:ext uri="{FF2B5EF4-FFF2-40B4-BE49-F238E27FC236}">
                  <a16:creationId xmlns:a16="http://schemas.microsoft.com/office/drawing/2014/main" id="{CACD4D4E-3D10-4C23-A29E-F4FB618E3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82" name="Text Box 50">
              <a:extLst>
                <a:ext uri="{FF2B5EF4-FFF2-40B4-BE49-F238E27FC236}">
                  <a16:creationId xmlns:a16="http://schemas.microsoft.com/office/drawing/2014/main" id="{5570872A-B001-480D-B3A7-C87FF4711A91}"/>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7683" name="Text Box 51">
              <a:extLst>
                <a:ext uri="{FF2B5EF4-FFF2-40B4-BE49-F238E27FC236}">
                  <a16:creationId xmlns:a16="http://schemas.microsoft.com/office/drawing/2014/main" id="{4716F562-42C9-466D-92E3-0B254036AAAA}"/>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197684" name="Text Box 52">
              <a:extLst>
                <a:ext uri="{FF2B5EF4-FFF2-40B4-BE49-F238E27FC236}">
                  <a16:creationId xmlns:a16="http://schemas.microsoft.com/office/drawing/2014/main" id="{D02611B6-B1F7-45EE-B887-9B3F2652A8BF}"/>
                </a:ext>
              </a:extLst>
            </p:cNvPr>
            <p:cNvSpPr txBox="1">
              <a:spLocks noChangeArrowheads="1"/>
            </p:cNvSpPr>
            <p:nvPr/>
          </p:nvSpPr>
          <p:spPr bwMode="auto">
            <a:xfrm>
              <a:off x="1152" y="864"/>
              <a:ext cx="383"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[D,E]</a:t>
              </a:r>
            </a:p>
          </p:txBody>
        </p:sp>
      </p:grpSp>
      <p:sp>
        <p:nvSpPr>
          <p:cNvPr id="2" name="Slide Number Placeholder 1">
            <a:extLst>
              <a:ext uri="{FF2B5EF4-FFF2-40B4-BE49-F238E27FC236}">
                <a16:creationId xmlns:a16="http://schemas.microsoft.com/office/drawing/2014/main" id="{12441018-DB24-4168-8E95-4B2AED7FD472}"/>
              </a:ext>
            </a:extLst>
          </p:cNvPr>
          <p:cNvSpPr>
            <a:spLocks noGrp="1"/>
          </p:cNvSpPr>
          <p:nvPr>
            <p:ph type="sldNum" sz="quarter" idx="12"/>
          </p:nvPr>
        </p:nvSpPr>
        <p:spPr/>
        <p:txBody>
          <a:bodyPr/>
          <a:lstStyle/>
          <a:p>
            <a:fld id="{DB4A5CF2-AB60-4E83-932F-A5EE01C95C44}" type="slidenum">
              <a:rPr lang="en-US" altLang="en-US" smtClean="0"/>
              <a:pPr/>
              <a:t>32</a:t>
            </a:fld>
            <a:endParaRPr lang="en-US" alt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6BD28573-F45F-486D-A898-F410BE36680D}"/>
              </a:ext>
            </a:extLst>
          </p:cNvPr>
          <p:cNvSpPr>
            <a:spLocks noGrp="1" noChangeArrowheads="1"/>
          </p:cNvSpPr>
          <p:nvPr>
            <p:ph type="title" idx="4294967295"/>
          </p:nvPr>
        </p:nvSpPr>
        <p:spPr>
          <a:xfrm>
            <a:off x="457200" y="228600"/>
            <a:ext cx="8229600" cy="609600"/>
          </a:xfrm>
          <a:noFill/>
        </p:spPr>
        <p:txBody>
          <a:bodyPr/>
          <a:lstStyle/>
          <a:p>
            <a:r>
              <a:rPr lang="en-US" altLang="en-US" sz="3200">
                <a:solidFill>
                  <a:srgbClr val="6767FF"/>
                </a:solidFill>
              </a:rPr>
              <a:t>Iteration 3</a:t>
            </a:r>
          </a:p>
        </p:txBody>
      </p:sp>
      <p:sp>
        <p:nvSpPr>
          <p:cNvPr id="199683" name="Oval 3">
            <a:extLst>
              <a:ext uri="{FF2B5EF4-FFF2-40B4-BE49-F238E27FC236}">
                <a16:creationId xmlns:a16="http://schemas.microsoft.com/office/drawing/2014/main" id="{D2491607-443B-4494-8175-7518CEBCB75A}"/>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4" name="Oval 4">
            <a:extLst>
              <a:ext uri="{FF2B5EF4-FFF2-40B4-BE49-F238E27FC236}">
                <a16:creationId xmlns:a16="http://schemas.microsoft.com/office/drawing/2014/main" id="{2B6B0E39-91FE-4582-99B0-C9DF06B1526A}"/>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5" name="Oval 5">
            <a:extLst>
              <a:ext uri="{FF2B5EF4-FFF2-40B4-BE49-F238E27FC236}">
                <a16:creationId xmlns:a16="http://schemas.microsoft.com/office/drawing/2014/main" id="{346BC855-5272-4A2F-886D-7268C090FE8E}"/>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6" name="Oval 6">
            <a:extLst>
              <a:ext uri="{FF2B5EF4-FFF2-40B4-BE49-F238E27FC236}">
                <a16:creationId xmlns:a16="http://schemas.microsoft.com/office/drawing/2014/main" id="{47A129FB-657E-460C-BEF2-8DF4EA345C43}"/>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7" name="Oval 7">
            <a:extLst>
              <a:ext uri="{FF2B5EF4-FFF2-40B4-BE49-F238E27FC236}">
                <a16:creationId xmlns:a16="http://schemas.microsoft.com/office/drawing/2014/main" id="{A8A6DFA0-4FFB-4FAA-9BEA-F3FE2973317D}"/>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688" name="Text Box 8">
            <a:extLst>
              <a:ext uri="{FF2B5EF4-FFF2-40B4-BE49-F238E27FC236}">
                <a16:creationId xmlns:a16="http://schemas.microsoft.com/office/drawing/2014/main" id="{A62BC70E-9A07-49DB-A9D6-810FCFA701D6}"/>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199689" name="Text Box 9">
            <a:extLst>
              <a:ext uri="{FF2B5EF4-FFF2-40B4-BE49-F238E27FC236}">
                <a16:creationId xmlns:a16="http://schemas.microsoft.com/office/drawing/2014/main" id="{953DA021-3021-49BD-AD6C-FD0BA647610B}"/>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199690" name="Text Box 10">
            <a:extLst>
              <a:ext uri="{FF2B5EF4-FFF2-40B4-BE49-F238E27FC236}">
                <a16:creationId xmlns:a16="http://schemas.microsoft.com/office/drawing/2014/main" id="{FAA12DAC-A5B4-4367-BEC4-F1D738B12167}"/>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199691" name="Text Box 11">
            <a:extLst>
              <a:ext uri="{FF2B5EF4-FFF2-40B4-BE49-F238E27FC236}">
                <a16:creationId xmlns:a16="http://schemas.microsoft.com/office/drawing/2014/main" id="{B8591087-5F4A-46F3-A64C-81362A0FB831}"/>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199692" name="Text Box 12">
            <a:extLst>
              <a:ext uri="{FF2B5EF4-FFF2-40B4-BE49-F238E27FC236}">
                <a16:creationId xmlns:a16="http://schemas.microsoft.com/office/drawing/2014/main" id="{80B0EE25-A4E4-4911-8101-B117A0340F0D}"/>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199698" name="Group 18">
            <a:extLst>
              <a:ext uri="{FF2B5EF4-FFF2-40B4-BE49-F238E27FC236}">
                <a16:creationId xmlns:a16="http://schemas.microsoft.com/office/drawing/2014/main" id="{ECEE21A9-5FE1-49EF-8628-DC5A4E7847F3}"/>
              </a:ext>
            </a:extLst>
          </p:cNvPr>
          <p:cNvGrpSpPr>
            <a:grpSpLocks/>
          </p:cNvGrpSpPr>
          <p:nvPr/>
        </p:nvGrpSpPr>
        <p:grpSpPr bwMode="auto">
          <a:xfrm>
            <a:off x="2209800" y="1371600"/>
            <a:ext cx="954088" cy="990600"/>
            <a:chOff x="1008" y="864"/>
            <a:chExt cx="814" cy="720"/>
          </a:xfrm>
        </p:grpSpPr>
        <p:pic>
          <p:nvPicPr>
            <p:cNvPr id="199699" name="Picture 19" descr="oneant">
              <a:extLst>
                <a:ext uri="{FF2B5EF4-FFF2-40B4-BE49-F238E27FC236}">
                  <a16:creationId xmlns:a16="http://schemas.microsoft.com/office/drawing/2014/main" id="{EE73F00B-0DBE-4B1B-862D-D3A85DF69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9700" name="Text Box 20">
              <a:extLst>
                <a:ext uri="{FF2B5EF4-FFF2-40B4-BE49-F238E27FC236}">
                  <a16:creationId xmlns:a16="http://schemas.microsoft.com/office/drawing/2014/main" id="{E7AF5E35-BEAE-41A7-AFBC-BB0E4F2701FA}"/>
                </a:ext>
              </a:extLst>
            </p:cNvPr>
            <p:cNvSpPr txBox="1">
              <a:spLocks noChangeArrowheads="1"/>
            </p:cNvSpPr>
            <p:nvPr/>
          </p:nvSpPr>
          <p:spPr bwMode="auto">
            <a:xfrm>
              <a:off x="1055" y="912"/>
              <a:ext cx="529"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9701" name="Text Box 21">
              <a:extLst>
                <a:ext uri="{FF2B5EF4-FFF2-40B4-BE49-F238E27FC236}">
                  <a16:creationId xmlns:a16="http://schemas.microsoft.com/office/drawing/2014/main" id="{49CDE031-8367-40CB-ADFE-9F6A8E1D36D3}"/>
                </a:ext>
              </a:extLst>
            </p:cNvPr>
            <p:cNvSpPr txBox="1">
              <a:spLocks noChangeArrowheads="1"/>
            </p:cNvSpPr>
            <p:nvPr/>
          </p:nvSpPr>
          <p:spPr bwMode="auto">
            <a:xfrm>
              <a:off x="1104" y="1344"/>
              <a:ext cx="22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199702" name="Text Box 22">
              <a:extLst>
                <a:ext uri="{FF2B5EF4-FFF2-40B4-BE49-F238E27FC236}">
                  <a16:creationId xmlns:a16="http://schemas.microsoft.com/office/drawing/2014/main" id="{FFAA2A07-B360-423C-9D93-82C91E0C8A12}"/>
                </a:ext>
              </a:extLst>
            </p:cNvPr>
            <p:cNvSpPr txBox="1">
              <a:spLocks noChangeArrowheads="1"/>
            </p:cNvSpPr>
            <p:nvPr/>
          </p:nvSpPr>
          <p:spPr bwMode="auto">
            <a:xfrm>
              <a:off x="1152" y="864"/>
              <a:ext cx="670" cy="22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[D,E,A]</a:t>
              </a:r>
            </a:p>
          </p:txBody>
        </p:sp>
      </p:grpSp>
      <p:grpSp>
        <p:nvGrpSpPr>
          <p:cNvPr id="199713" name="Group 33">
            <a:extLst>
              <a:ext uri="{FF2B5EF4-FFF2-40B4-BE49-F238E27FC236}">
                <a16:creationId xmlns:a16="http://schemas.microsoft.com/office/drawing/2014/main" id="{0D34073F-2098-4F51-886A-1C85F3B3BD40}"/>
              </a:ext>
            </a:extLst>
          </p:cNvPr>
          <p:cNvGrpSpPr>
            <a:grpSpLocks/>
          </p:cNvGrpSpPr>
          <p:nvPr/>
        </p:nvGrpSpPr>
        <p:grpSpPr bwMode="auto">
          <a:xfrm>
            <a:off x="6934200" y="1447800"/>
            <a:ext cx="954088" cy="990600"/>
            <a:chOff x="1008" y="864"/>
            <a:chExt cx="814" cy="720"/>
          </a:xfrm>
        </p:grpSpPr>
        <p:pic>
          <p:nvPicPr>
            <p:cNvPr id="199714" name="Picture 34" descr="oneant">
              <a:extLst>
                <a:ext uri="{FF2B5EF4-FFF2-40B4-BE49-F238E27FC236}">
                  <a16:creationId xmlns:a16="http://schemas.microsoft.com/office/drawing/2014/main" id="{4EFC38E2-55EB-4ED9-BCA4-04E82F96F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9715" name="Text Box 35">
              <a:extLst>
                <a:ext uri="{FF2B5EF4-FFF2-40B4-BE49-F238E27FC236}">
                  <a16:creationId xmlns:a16="http://schemas.microsoft.com/office/drawing/2014/main" id="{A3DC2843-B01C-4674-888D-115B6F5EE76F}"/>
                </a:ext>
              </a:extLst>
            </p:cNvPr>
            <p:cNvSpPr txBox="1">
              <a:spLocks noChangeArrowheads="1"/>
            </p:cNvSpPr>
            <p:nvPr/>
          </p:nvSpPr>
          <p:spPr bwMode="auto">
            <a:xfrm>
              <a:off x="1055" y="912"/>
              <a:ext cx="529"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9716" name="Text Box 36">
              <a:extLst>
                <a:ext uri="{FF2B5EF4-FFF2-40B4-BE49-F238E27FC236}">
                  <a16:creationId xmlns:a16="http://schemas.microsoft.com/office/drawing/2014/main" id="{C3C1FF67-2271-453C-81BD-E027205DE6E6}"/>
                </a:ext>
              </a:extLst>
            </p:cNvPr>
            <p:cNvSpPr txBox="1">
              <a:spLocks noChangeArrowheads="1"/>
            </p:cNvSpPr>
            <p:nvPr/>
          </p:nvSpPr>
          <p:spPr bwMode="auto">
            <a:xfrm>
              <a:off x="1104" y="1344"/>
              <a:ext cx="22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199717" name="Text Box 37">
              <a:extLst>
                <a:ext uri="{FF2B5EF4-FFF2-40B4-BE49-F238E27FC236}">
                  <a16:creationId xmlns:a16="http://schemas.microsoft.com/office/drawing/2014/main" id="{197DE935-95C9-4038-B838-703963FEEF55}"/>
                </a:ext>
              </a:extLst>
            </p:cNvPr>
            <p:cNvSpPr txBox="1">
              <a:spLocks noChangeArrowheads="1"/>
            </p:cNvSpPr>
            <p:nvPr/>
          </p:nvSpPr>
          <p:spPr bwMode="auto">
            <a:xfrm>
              <a:off x="1152" y="864"/>
              <a:ext cx="670" cy="22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[E,A,B]</a:t>
              </a:r>
            </a:p>
          </p:txBody>
        </p:sp>
      </p:grpSp>
      <p:grpSp>
        <p:nvGrpSpPr>
          <p:cNvPr id="199718" name="Group 38">
            <a:extLst>
              <a:ext uri="{FF2B5EF4-FFF2-40B4-BE49-F238E27FC236}">
                <a16:creationId xmlns:a16="http://schemas.microsoft.com/office/drawing/2014/main" id="{B9FC8B30-A1C1-4AC8-A82B-BAE8A34A0CB5}"/>
              </a:ext>
            </a:extLst>
          </p:cNvPr>
          <p:cNvGrpSpPr>
            <a:grpSpLocks/>
          </p:cNvGrpSpPr>
          <p:nvPr/>
        </p:nvGrpSpPr>
        <p:grpSpPr bwMode="auto">
          <a:xfrm>
            <a:off x="5715000" y="4572000"/>
            <a:ext cx="954088" cy="990600"/>
            <a:chOff x="1008" y="864"/>
            <a:chExt cx="814" cy="720"/>
          </a:xfrm>
        </p:grpSpPr>
        <p:pic>
          <p:nvPicPr>
            <p:cNvPr id="199719" name="Picture 39" descr="oneant">
              <a:extLst>
                <a:ext uri="{FF2B5EF4-FFF2-40B4-BE49-F238E27FC236}">
                  <a16:creationId xmlns:a16="http://schemas.microsoft.com/office/drawing/2014/main" id="{D0B9B706-5FA8-464F-ADAA-A40F419A9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720" name="Text Box 40">
              <a:extLst>
                <a:ext uri="{FF2B5EF4-FFF2-40B4-BE49-F238E27FC236}">
                  <a16:creationId xmlns:a16="http://schemas.microsoft.com/office/drawing/2014/main" id="{2E32CC7D-867A-4970-AA2F-C9BE2182D80E}"/>
                </a:ext>
              </a:extLst>
            </p:cNvPr>
            <p:cNvSpPr txBox="1">
              <a:spLocks noChangeArrowheads="1"/>
            </p:cNvSpPr>
            <p:nvPr/>
          </p:nvSpPr>
          <p:spPr bwMode="auto">
            <a:xfrm>
              <a:off x="1055" y="912"/>
              <a:ext cx="529"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9721" name="Text Box 41">
              <a:extLst>
                <a:ext uri="{FF2B5EF4-FFF2-40B4-BE49-F238E27FC236}">
                  <a16:creationId xmlns:a16="http://schemas.microsoft.com/office/drawing/2014/main" id="{00CD8373-A1F0-464E-8D7C-58A92390941B}"/>
                </a:ext>
              </a:extLst>
            </p:cNvPr>
            <p:cNvSpPr txBox="1">
              <a:spLocks noChangeArrowheads="1"/>
            </p:cNvSpPr>
            <p:nvPr/>
          </p:nvSpPr>
          <p:spPr bwMode="auto">
            <a:xfrm>
              <a:off x="1104" y="1344"/>
              <a:ext cx="22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199722" name="Text Box 42">
              <a:extLst>
                <a:ext uri="{FF2B5EF4-FFF2-40B4-BE49-F238E27FC236}">
                  <a16:creationId xmlns:a16="http://schemas.microsoft.com/office/drawing/2014/main" id="{57EFE7E0-B3C0-4DDE-9DAE-0425507402F2}"/>
                </a:ext>
              </a:extLst>
            </p:cNvPr>
            <p:cNvSpPr txBox="1">
              <a:spLocks noChangeArrowheads="1"/>
            </p:cNvSpPr>
            <p:nvPr/>
          </p:nvSpPr>
          <p:spPr bwMode="auto">
            <a:xfrm>
              <a:off x="1152" y="864"/>
              <a:ext cx="670" cy="22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[C,B,E]</a:t>
              </a:r>
            </a:p>
          </p:txBody>
        </p:sp>
      </p:grpSp>
      <p:grpSp>
        <p:nvGrpSpPr>
          <p:cNvPr id="199723" name="Group 43">
            <a:extLst>
              <a:ext uri="{FF2B5EF4-FFF2-40B4-BE49-F238E27FC236}">
                <a16:creationId xmlns:a16="http://schemas.microsoft.com/office/drawing/2014/main" id="{84C5723D-C660-439A-8A92-11653D9F370A}"/>
              </a:ext>
            </a:extLst>
          </p:cNvPr>
          <p:cNvGrpSpPr>
            <a:grpSpLocks/>
          </p:cNvGrpSpPr>
          <p:nvPr/>
        </p:nvGrpSpPr>
        <p:grpSpPr bwMode="auto">
          <a:xfrm>
            <a:off x="2438400" y="4343400"/>
            <a:ext cx="963613" cy="990600"/>
            <a:chOff x="1008" y="864"/>
            <a:chExt cx="822" cy="720"/>
          </a:xfrm>
        </p:grpSpPr>
        <p:pic>
          <p:nvPicPr>
            <p:cNvPr id="199724" name="Picture 44" descr="oneant">
              <a:extLst>
                <a:ext uri="{FF2B5EF4-FFF2-40B4-BE49-F238E27FC236}">
                  <a16:creationId xmlns:a16="http://schemas.microsoft.com/office/drawing/2014/main" id="{E1DA228A-E1C6-4E94-9ADD-54358D0C0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725" name="Text Box 45">
              <a:extLst>
                <a:ext uri="{FF2B5EF4-FFF2-40B4-BE49-F238E27FC236}">
                  <a16:creationId xmlns:a16="http://schemas.microsoft.com/office/drawing/2014/main" id="{C0690927-27AF-4FE6-BCC4-3B165CAFDB4C}"/>
                </a:ext>
              </a:extLst>
            </p:cNvPr>
            <p:cNvSpPr txBox="1">
              <a:spLocks noChangeArrowheads="1"/>
            </p:cNvSpPr>
            <p:nvPr/>
          </p:nvSpPr>
          <p:spPr bwMode="auto">
            <a:xfrm>
              <a:off x="1055" y="912"/>
              <a:ext cx="529"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9726" name="Text Box 46">
              <a:extLst>
                <a:ext uri="{FF2B5EF4-FFF2-40B4-BE49-F238E27FC236}">
                  <a16:creationId xmlns:a16="http://schemas.microsoft.com/office/drawing/2014/main" id="{1ABCD982-6735-4420-B941-66C7CB03890F}"/>
                </a:ext>
              </a:extLst>
            </p:cNvPr>
            <p:cNvSpPr txBox="1">
              <a:spLocks noChangeArrowheads="1"/>
            </p:cNvSpPr>
            <p:nvPr/>
          </p:nvSpPr>
          <p:spPr bwMode="auto">
            <a:xfrm>
              <a:off x="1104" y="1344"/>
              <a:ext cx="22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199727" name="Text Box 47">
              <a:extLst>
                <a:ext uri="{FF2B5EF4-FFF2-40B4-BE49-F238E27FC236}">
                  <a16:creationId xmlns:a16="http://schemas.microsoft.com/office/drawing/2014/main" id="{7E49C90D-0C46-430B-88BA-8FB2BC27E15F}"/>
                </a:ext>
              </a:extLst>
            </p:cNvPr>
            <p:cNvSpPr txBox="1">
              <a:spLocks noChangeArrowheads="1"/>
            </p:cNvSpPr>
            <p:nvPr/>
          </p:nvSpPr>
          <p:spPr bwMode="auto">
            <a:xfrm>
              <a:off x="1152" y="864"/>
              <a:ext cx="678" cy="22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[B,C,D]</a:t>
              </a:r>
            </a:p>
          </p:txBody>
        </p:sp>
      </p:grpSp>
      <p:grpSp>
        <p:nvGrpSpPr>
          <p:cNvPr id="199728" name="Group 48">
            <a:extLst>
              <a:ext uri="{FF2B5EF4-FFF2-40B4-BE49-F238E27FC236}">
                <a16:creationId xmlns:a16="http://schemas.microsoft.com/office/drawing/2014/main" id="{9F2C0D29-A900-40DF-B8F3-8827A06DD7BE}"/>
              </a:ext>
            </a:extLst>
          </p:cNvPr>
          <p:cNvGrpSpPr>
            <a:grpSpLocks/>
          </p:cNvGrpSpPr>
          <p:nvPr/>
        </p:nvGrpSpPr>
        <p:grpSpPr bwMode="auto">
          <a:xfrm>
            <a:off x="3962400" y="2743200"/>
            <a:ext cx="963613" cy="990600"/>
            <a:chOff x="1008" y="864"/>
            <a:chExt cx="822" cy="720"/>
          </a:xfrm>
        </p:grpSpPr>
        <p:pic>
          <p:nvPicPr>
            <p:cNvPr id="199729" name="Picture 49" descr="oneant">
              <a:extLst>
                <a:ext uri="{FF2B5EF4-FFF2-40B4-BE49-F238E27FC236}">
                  <a16:creationId xmlns:a16="http://schemas.microsoft.com/office/drawing/2014/main" id="{EC90C7EF-3909-413C-BC29-59874A064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730" name="Text Box 50">
              <a:extLst>
                <a:ext uri="{FF2B5EF4-FFF2-40B4-BE49-F238E27FC236}">
                  <a16:creationId xmlns:a16="http://schemas.microsoft.com/office/drawing/2014/main" id="{3A0C65FE-F23A-4BDF-A27E-87A6209220EF}"/>
                </a:ext>
              </a:extLst>
            </p:cNvPr>
            <p:cNvSpPr txBox="1">
              <a:spLocks noChangeArrowheads="1"/>
            </p:cNvSpPr>
            <p:nvPr/>
          </p:nvSpPr>
          <p:spPr bwMode="auto">
            <a:xfrm>
              <a:off x="1055" y="912"/>
              <a:ext cx="529"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199731" name="Text Box 51">
              <a:extLst>
                <a:ext uri="{FF2B5EF4-FFF2-40B4-BE49-F238E27FC236}">
                  <a16:creationId xmlns:a16="http://schemas.microsoft.com/office/drawing/2014/main" id="{67480274-D9B7-499D-93BB-3D12D5DDB040}"/>
                </a:ext>
              </a:extLst>
            </p:cNvPr>
            <p:cNvSpPr txBox="1">
              <a:spLocks noChangeArrowheads="1"/>
            </p:cNvSpPr>
            <p:nvPr/>
          </p:nvSpPr>
          <p:spPr bwMode="auto">
            <a:xfrm>
              <a:off x="1104" y="1344"/>
              <a:ext cx="22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199732" name="Text Box 52">
              <a:extLst>
                <a:ext uri="{FF2B5EF4-FFF2-40B4-BE49-F238E27FC236}">
                  <a16:creationId xmlns:a16="http://schemas.microsoft.com/office/drawing/2014/main" id="{20441638-2FA7-4172-A02A-9523039F38B7}"/>
                </a:ext>
              </a:extLst>
            </p:cNvPr>
            <p:cNvSpPr txBox="1">
              <a:spLocks noChangeArrowheads="1"/>
            </p:cNvSpPr>
            <p:nvPr/>
          </p:nvSpPr>
          <p:spPr bwMode="auto">
            <a:xfrm>
              <a:off x="1152" y="864"/>
              <a:ext cx="678" cy="22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[A,D,C]</a:t>
              </a:r>
            </a:p>
          </p:txBody>
        </p:sp>
      </p:grpSp>
      <p:sp>
        <p:nvSpPr>
          <p:cNvPr id="2" name="Slide Number Placeholder 1">
            <a:extLst>
              <a:ext uri="{FF2B5EF4-FFF2-40B4-BE49-F238E27FC236}">
                <a16:creationId xmlns:a16="http://schemas.microsoft.com/office/drawing/2014/main" id="{6C3F7550-F95F-4E71-A337-910A553E1FA0}"/>
              </a:ext>
            </a:extLst>
          </p:cNvPr>
          <p:cNvSpPr>
            <a:spLocks noGrp="1"/>
          </p:cNvSpPr>
          <p:nvPr>
            <p:ph type="sldNum" sz="quarter" idx="12"/>
          </p:nvPr>
        </p:nvSpPr>
        <p:spPr/>
        <p:txBody>
          <a:bodyPr/>
          <a:lstStyle/>
          <a:p>
            <a:fld id="{AAA747DA-6C0F-4E20-8F67-8A6EB4F2D864}" type="slidenum">
              <a:rPr lang="en-US" altLang="en-US" smtClean="0"/>
              <a:pPr/>
              <a:t>33</a:t>
            </a:fld>
            <a:endParaRPr lang="en-US"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6ED3FE16-B855-43B2-9065-6B1E7C59F1E3}"/>
              </a:ext>
            </a:extLst>
          </p:cNvPr>
          <p:cNvSpPr>
            <a:spLocks noGrp="1" noChangeArrowheads="1"/>
          </p:cNvSpPr>
          <p:nvPr>
            <p:ph type="title"/>
          </p:nvPr>
        </p:nvSpPr>
        <p:spPr>
          <a:xfrm>
            <a:off x="457200" y="274638"/>
            <a:ext cx="8229600" cy="563562"/>
          </a:xfrm>
          <a:noFill/>
        </p:spPr>
        <p:txBody>
          <a:bodyPr/>
          <a:lstStyle/>
          <a:p>
            <a:r>
              <a:rPr lang="en-US" altLang="en-US" sz="3200">
                <a:solidFill>
                  <a:srgbClr val="6767FF"/>
                </a:solidFill>
              </a:rPr>
              <a:t>Iteration 4</a:t>
            </a:r>
          </a:p>
        </p:txBody>
      </p:sp>
      <p:sp>
        <p:nvSpPr>
          <p:cNvPr id="201731" name="Oval 3">
            <a:extLst>
              <a:ext uri="{FF2B5EF4-FFF2-40B4-BE49-F238E27FC236}">
                <a16:creationId xmlns:a16="http://schemas.microsoft.com/office/drawing/2014/main" id="{ECF88D7B-16B2-4908-BEBF-3C2217059985}"/>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2" name="Oval 4">
            <a:extLst>
              <a:ext uri="{FF2B5EF4-FFF2-40B4-BE49-F238E27FC236}">
                <a16:creationId xmlns:a16="http://schemas.microsoft.com/office/drawing/2014/main" id="{7D62681B-4357-450E-9876-1996B332CC87}"/>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3" name="Oval 5">
            <a:extLst>
              <a:ext uri="{FF2B5EF4-FFF2-40B4-BE49-F238E27FC236}">
                <a16:creationId xmlns:a16="http://schemas.microsoft.com/office/drawing/2014/main" id="{08351905-73ED-44D0-BEED-56B2D4A2D932}"/>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4" name="Oval 6">
            <a:extLst>
              <a:ext uri="{FF2B5EF4-FFF2-40B4-BE49-F238E27FC236}">
                <a16:creationId xmlns:a16="http://schemas.microsoft.com/office/drawing/2014/main" id="{ACE7E9D2-AE6E-4619-ADC3-DB8BA3468E6B}"/>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5" name="Oval 7">
            <a:extLst>
              <a:ext uri="{FF2B5EF4-FFF2-40B4-BE49-F238E27FC236}">
                <a16:creationId xmlns:a16="http://schemas.microsoft.com/office/drawing/2014/main" id="{43C2CBE7-21F1-4E96-BC9F-DE8CA770D440}"/>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736" name="Text Box 8">
            <a:extLst>
              <a:ext uri="{FF2B5EF4-FFF2-40B4-BE49-F238E27FC236}">
                <a16:creationId xmlns:a16="http://schemas.microsoft.com/office/drawing/2014/main" id="{6D6676FD-F3B2-4915-A5A9-4E536A02086C}"/>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201737" name="Text Box 9">
            <a:extLst>
              <a:ext uri="{FF2B5EF4-FFF2-40B4-BE49-F238E27FC236}">
                <a16:creationId xmlns:a16="http://schemas.microsoft.com/office/drawing/2014/main" id="{7017F409-10E7-41FA-A536-462109FC711F}"/>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201738" name="Text Box 10">
            <a:extLst>
              <a:ext uri="{FF2B5EF4-FFF2-40B4-BE49-F238E27FC236}">
                <a16:creationId xmlns:a16="http://schemas.microsoft.com/office/drawing/2014/main" id="{3B3FA2EF-293C-4C72-9C81-BD556E813871}"/>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201739" name="Text Box 11">
            <a:extLst>
              <a:ext uri="{FF2B5EF4-FFF2-40B4-BE49-F238E27FC236}">
                <a16:creationId xmlns:a16="http://schemas.microsoft.com/office/drawing/2014/main" id="{5EFE14DE-BB40-4E0A-82DC-DC40AF827479}"/>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201740" name="Text Box 12">
            <a:extLst>
              <a:ext uri="{FF2B5EF4-FFF2-40B4-BE49-F238E27FC236}">
                <a16:creationId xmlns:a16="http://schemas.microsoft.com/office/drawing/2014/main" id="{A71C3263-6732-483D-98DD-8EB82A09CB60}"/>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201746" name="Group 18">
            <a:extLst>
              <a:ext uri="{FF2B5EF4-FFF2-40B4-BE49-F238E27FC236}">
                <a16:creationId xmlns:a16="http://schemas.microsoft.com/office/drawing/2014/main" id="{484B9DA4-2639-4B0F-A538-381E27FDA66C}"/>
              </a:ext>
            </a:extLst>
          </p:cNvPr>
          <p:cNvGrpSpPr>
            <a:grpSpLocks/>
          </p:cNvGrpSpPr>
          <p:nvPr/>
        </p:nvGrpSpPr>
        <p:grpSpPr bwMode="auto">
          <a:xfrm>
            <a:off x="7010400" y="1295400"/>
            <a:ext cx="1192213" cy="1143000"/>
            <a:chOff x="1008" y="864"/>
            <a:chExt cx="751" cy="720"/>
          </a:xfrm>
        </p:grpSpPr>
        <p:pic>
          <p:nvPicPr>
            <p:cNvPr id="201747" name="Picture 19" descr="oneant">
              <a:extLst>
                <a:ext uri="{FF2B5EF4-FFF2-40B4-BE49-F238E27FC236}">
                  <a16:creationId xmlns:a16="http://schemas.microsoft.com/office/drawing/2014/main" id="{90435858-62D0-4B3A-AAB0-019546AF1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1748" name="Text Box 20">
              <a:extLst>
                <a:ext uri="{FF2B5EF4-FFF2-40B4-BE49-F238E27FC236}">
                  <a16:creationId xmlns:a16="http://schemas.microsoft.com/office/drawing/2014/main" id="{507111E2-48CF-4CAA-B67F-CC10D047C98F}"/>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1749" name="Text Box 21">
              <a:extLst>
                <a:ext uri="{FF2B5EF4-FFF2-40B4-BE49-F238E27FC236}">
                  <a16:creationId xmlns:a16="http://schemas.microsoft.com/office/drawing/2014/main" id="{811CD44E-7EF2-4472-BDDA-1B2E56661164}"/>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201750" name="Text Box 22">
              <a:extLst>
                <a:ext uri="{FF2B5EF4-FFF2-40B4-BE49-F238E27FC236}">
                  <a16:creationId xmlns:a16="http://schemas.microsoft.com/office/drawing/2014/main" id="{AA70D909-331C-479E-8D2E-975D8ECA541A}"/>
                </a:ext>
              </a:extLst>
            </p:cNvPr>
            <p:cNvSpPr txBox="1">
              <a:spLocks noChangeArrowheads="1"/>
            </p:cNvSpPr>
            <p:nvPr/>
          </p:nvSpPr>
          <p:spPr bwMode="auto">
            <a:xfrm>
              <a:off x="1152" y="864"/>
              <a:ext cx="60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[D,E,A,B]</a:t>
              </a:r>
            </a:p>
          </p:txBody>
        </p:sp>
      </p:grpSp>
      <p:grpSp>
        <p:nvGrpSpPr>
          <p:cNvPr id="201756" name="Group 28">
            <a:extLst>
              <a:ext uri="{FF2B5EF4-FFF2-40B4-BE49-F238E27FC236}">
                <a16:creationId xmlns:a16="http://schemas.microsoft.com/office/drawing/2014/main" id="{0B4707B9-973E-458E-8D37-3E6F9F92DA56}"/>
              </a:ext>
            </a:extLst>
          </p:cNvPr>
          <p:cNvGrpSpPr>
            <a:grpSpLocks/>
          </p:cNvGrpSpPr>
          <p:nvPr/>
        </p:nvGrpSpPr>
        <p:grpSpPr bwMode="auto">
          <a:xfrm>
            <a:off x="2057400" y="1295400"/>
            <a:ext cx="1201738" cy="1143000"/>
            <a:chOff x="1008" y="864"/>
            <a:chExt cx="757" cy="720"/>
          </a:xfrm>
        </p:grpSpPr>
        <p:pic>
          <p:nvPicPr>
            <p:cNvPr id="201757" name="Picture 29" descr="oneant">
              <a:extLst>
                <a:ext uri="{FF2B5EF4-FFF2-40B4-BE49-F238E27FC236}">
                  <a16:creationId xmlns:a16="http://schemas.microsoft.com/office/drawing/2014/main" id="{C8CE48F6-3254-4B65-9A88-17949825E0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1758" name="Text Box 30">
              <a:extLst>
                <a:ext uri="{FF2B5EF4-FFF2-40B4-BE49-F238E27FC236}">
                  <a16:creationId xmlns:a16="http://schemas.microsoft.com/office/drawing/2014/main" id="{466DB9CE-B29C-4948-B47D-9BB8B8A915F2}"/>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1759" name="Text Box 31">
              <a:extLst>
                <a:ext uri="{FF2B5EF4-FFF2-40B4-BE49-F238E27FC236}">
                  <a16:creationId xmlns:a16="http://schemas.microsoft.com/office/drawing/2014/main" id="{E0DB61E6-3259-47FD-95CB-E4B81960432A}"/>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201760" name="Text Box 32">
              <a:extLst>
                <a:ext uri="{FF2B5EF4-FFF2-40B4-BE49-F238E27FC236}">
                  <a16:creationId xmlns:a16="http://schemas.microsoft.com/office/drawing/2014/main" id="{2BEEA0B5-8242-4297-BAA4-07A0F0921D41}"/>
                </a:ext>
              </a:extLst>
            </p:cNvPr>
            <p:cNvSpPr txBox="1">
              <a:spLocks noChangeArrowheads="1"/>
            </p:cNvSpPr>
            <p:nvPr/>
          </p:nvSpPr>
          <p:spPr bwMode="auto">
            <a:xfrm>
              <a:off x="1152" y="864"/>
              <a:ext cx="613"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[B,C,D,A]</a:t>
              </a:r>
            </a:p>
          </p:txBody>
        </p:sp>
      </p:grpSp>
      <p:grpSp>
        <p:nvGrpSpPr>
          <p:cNvPr id="201766" name="Group 38">
            <a:extLst>
              <a:ext uri="{FF2B5EF4-FFF2-40B4-BE49-F238E27FC236}">
                <a16:creationId xmlns:a16="http://schemas.microsoft.com/office/drawing/2014/main" id="{DCF4539E-BCBC-4F69-8595-81103DD2CFEC}"/>
              </a:ext>
            </a:extLst>
          </p:cNvPr>
          <p:cNvGrpSpPr>
            <a:grpSpLocks/>
          </p:cNvGrpSpPr>
          <p:nvPr/>
        </p:nvGrpSpPr>
        <p:grpSpPr bwMode="auto">
          <a:xfrm>
            <a:off x="3810000" y="2667000"/>
            <a:ext cx="1192213" cy="1143000"/>
            <a:chOff x="1008" y="864"/>
            <a:chExt cx="751" cy="720"/>
          </a:xfrm>
        </p:grpSpPr>
        <p:pic>
          <p:nvPicPr>
            <p:cNvPr id="201767" name="Picture 39" descr="oneant">
              <a:extLst>
                <a:ext uri="{FF2B5EF4-FFF2-40B4-BE49-F238E27FC236}">
                  <a16:creationId xmlns:a16="http://schemas.microsoft.com/office/drawing/2014/main" id="{E6C13576-06D1-4171-BD77-27B2C61FB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68" name="Text Box 40">
              <a:extLst>
                <a:ext uri="{FF2B5EF4-FFF2-40B4-BE49-F238E27FC236}">
                  <a16:creationId xmlns:a16="http://schemas.microsoft.com/office/drawing/2014/main" id="{7AFFB73E-3101-41D9-A582-2644AC125E14}"/>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1769" name="Text Box 41">
              <a:extLst>
                <a:ext uri="{FF2B5EF4-FFF2-40B4-BE49-F238E27FC236}">
                  <a16:creationId xmlns:a16="http://schemas.microsoft.com/office/drawing/2014/main" id="{04ED7DD2-C30F-4E8B-93E5-1A3D92806465}"/>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201770" name="Text Box 42">
              <a:extLst>
                <a:ext uri="{FF2B5EF4-FFF2-40B4-BE49-F238E27FC236}">
                  <a16:creationId xmlns:a16="http://schemas.microsoft.com/office/drawing/2014/main" id="{CD6D6876-51CC-44A5-A82F-ADF4EB15364B}"/>
                </a:ext>
              </a:extLst>
            </p:cNvPr>
            <p:cNvSpPr txBox="1">
              <a:spLocks noChangeArrowheads="1"/>
            </p:cNvSpPr>
            <p:nvPr/>
          </p:nvSpPr>
          <p:spPr bwMode="auto">
            <a:xfrm>
              <a:off x="1152" y="864"/>
              <a:ext cx="60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[E,A,B,C]</a:t>
              </a:r>
            </a:p>
          </p:txBody>
        </p:sp>
      </p:grpSp>
      <p:grpSp>
        <p:nvGrpSpPr>
          <p:cNvPr id="201771" name="Group 43">
            <a:extLst>
              <a:ext uri="{FF2B5EF4-FFF2-40B4-BE49-F238E27FC236}">
                <a16:creationId xmlns:a16="http://schemas.microsoft.com/office/drawing/2014/main" id="{BBDFA3A9-B83B-4DF3-B18A-F29D0565FB54}"/>
              </a:ext>
            </a:extLst>
          </p:cNvPr>
          <p:cNvGrpSpPr>
            <a:grpSpLocks/>
          </p:cNvGrpSpPr>
          <p:nvPr/>
        </p:nvGrpSpPr>
        <p:grpSpPr bwMode="auto">
          <a:xfrm>
            <a:off x="5562600" y="4572000"/>
            <a:ext cx="1093788" cy="1143000"/>
            <a:chOff x="1008" y="864"/>
            <a:chExt cx="689" cy="720"/>
          </a:xfrm>
        </p:grpSpPr>
        <p:pic>
          <p:nvPicPr>
            <p:cNvPr id="201772" name="Picture 44" descr="oneant">
              <a:extLst>
                <a:ext uri="{FF2B5EF4-FFF2-40B4-BE49-F238E27FC236}">
                  <a16:creationId xmlns:a16="http://schemas.microsoft.com/office/drawing/2014/main" id="{2669FC68-A6E1-44C6-9534-F5D4CB6B9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73" name="Text Box 45">
              <a:extLst>
                <a:ext uri="{FF2B5EF4-FFF2-40B4-BE49-F238E27FC236}">
                  <a16:creationId xmlns:a16="http://schemas.microsoft.com/office/drawing/2014/main" id="{AB692E29-A809-4A4B-83E2-49133E8930A2}"/>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1774" name="Text Box 46">
              <a:extLst>
                <a:ext uri="{FF2B5EF4-FFF2-40B4-BE49-F238E27FC236}">
                  <a16:creationId xmlns:a16="http://schemas.microsoft.com/office/drawing/2014/main" id="{92AD1A86-94D8-400B-B8E3-8FDCCBDF774D}"/>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1775" name="Text Box 47">
              <a:extLst>
                <a:ext uri="{FF2B5EF4-FFF2-40B4-BE49-F238E27FC236}">
                  <a16:creationId xmlns:a16="http://schemas.microsoft.com/office/drawing/2014/main" id="{E82D3DB1-88A7-4652-9737-513B05FB6287}"/>
                </a:ext>
              </a:extLst>
            </p:cNvPr>
            <p:cNvSpPr txBox="1">
              <a:spLocks noChangeArrowheads="1"/>
            </p:cNvSpPr>
            <p:nvPr/>
          </p:nvSpPr>
          <p:spPr bwMode="auto">
            <a:xfrm>
              <a:off x="1152" y="864"/>
              <a:ext cx="545"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[A,DCE]</a:t>
              </a:r>
            </a:p>
          </p:txBody>
        </p:sp>
      </p:grpSp>
      <p:grpSp>
        <p:nvGrpSpPr>
          <p:cNvPr id="201776" name="Group 48">
            <a:extLst>
              <a:ext uri="{FF2B5EF4-FFF2-40B4-BE49-F238E27FC236}">
                <a16:creationId xmlns:a16="http://schemas.microsoft.com/office/drawing/2014/main" id="{49A472AF-A103-44E9-87E4-9E4DEA3415F5}"/>
              </a:ext>
            </a:extLst>
          </p:cNvPr>
          <p:cNvGrpSpPr>
            <a:grpSpLocks/>
          </p:cNvGrpSpPr>
          <p:nvPr/>
        </p:nvGrpSpPr>
        <p:grpSpPr bwMode="auto">
          <a:xfrm>
            <a:off x="2438400" y="4419600"/>
            <a:ext cx="1192213" cy="1143000"/>
            <a:chOff x="1008" y="864"/>
            <a:chExt cx="751" cy="720"/>
          </a:xfrm>
        </p:grpSpPr>
        <p:pic>
          <p:nvPicPr>
            <p:cNvPr id="201777" name="Picture 49" descr="oneant">
              <a:extLst>
                <a:ext uri="{FF2B5EF4-FFF2-40B4-BE49-F238E27FC236}">
                  <a16:creationId xmlns:a16="http://schemas.microsoft.com/office/drawing/2014/main" id="{6F6D044D-1357-4FE2-9735-4964B1CC0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78" name="Text Box 50">
              <a:extLst>
                <a:ext uri="{FF2B5EF4-FFF2-40B4-BE49-F238E27FC236}">
                  <a16:creationId xmlns:a16="http://schemas.microsoft.com/office/drawing/2014/main" id="{04DEB800-58BD-4A8C-8AAF-00D058B1FD03}"/>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1779" name="Text Box 51">
              <a:extLst>
                <a:ext uri="{FF2B5EF4-FFF2-40B4-BE49-F238E27FC236}">
                  <a16:creationId xmlns:a16="http://schemas.microsoft.com/office/drawing/2014/main" id="{D90F5146-4B63-4063-BF0E-7379484ACF5F}"/>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201780" name="Text Box 52">
              <a:extLst>
                <a:ext uri="{FF2B5EF4-FFF2-40B4-BE49-F238E27FC236}">
                  <a16:creationId xmlns:a16="http://schemas.microsoft.com/office/drawing/2014/main" id="{962B0D65-8BD3-4AA5-9852-F265EB92CA0D}"/>
                </a:ext>
              </a:extLst>
            </p:cNvPr>
            <p:cNvSpPr txBox="1">
              <a:spLocks noChangeArrowheads="1"/>
            </p:cNvSpPr>
            <p:nvPr/>
          </p:nvSpPr>
          <p:spPr bwMode="auto">
            <a:xfrm>
              <a:off x="1152" y="864"/>
              <a:ext cx="607"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[C,B,E,D]</a:t>
              </a:r>
            </a:p>
          </p:txBody>
        </p:sp>
      </p:grpSp>
      <p:sp>
        <p:nvSpPr>
          <p:cNvPr id="2" name="Slide Number Placeholder 1">
            <a:extLst>
              <a:ext uri="{FF2B5EF4-FFF2-40B4-BE49-F238E27FC236}">
                <a16:creationId xmlns:a16="http://schemas.microsoft.com/office/drawing/2014/main" id="{13A56886-C1BA-4977-B2B1-8E12D504D4F1}"/>
              </a:ext>
            </a:extLst>
          </p:cNvPr>
          <p:cNvSpPr>
            <a:spLocks noGrp="1"/>
          </p:cNvSpPr>
          <p:nvPr>
            <p:ph type="sldNum" sz="quarter" idx="12"/>
          </p:nvPr>
        </p:nvSpPr>
        <p:spPr/>
        <p:txBody>
          <a:bodyPr/>
          <a:lstStyle/>
          <a:p>
            <a:fld id="{DB4A5CF2-AB60-4E83-932F-A5EE01C95C44}" type="slidenum">
              <a:rPr lang="en-US" altLang="en-US" smtClean="0"/>
              <a:pPr/>
              <a:t>34</a:t>
            </a:fld>
            <a:endParaRPr lang="en-US"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EC17BC89-51E6-4D45-8F94-A7AA980E2231}"/>
              </a:ext>
            </a:extLst>
          </p:cNvPr>
          <p:cNvSpPr>
            <a:spLocks noGrp="1" noChangeArrowheads="1"/>
          </p:cNvSpPr>
          <p:nvPr>
            <p:ph type="title"/>
          </p:nvPr>
        </p:nvSpPr>
        <p:spPr>
          <a:xfrm>
            <a:off x="457200" y="274638"/>
            <a:ext cx="8229600" cy="563562"/>
          </a:xfrm>
          <a:noFill/>
        </p:spPr>
        <p:txBody>
          <a:bodyPr/>
          <a:lstStyle/>
          <a:p>
            <a:r>
              <a:rPr lang="en-US" altLang="en-US" sz="3200">
                <a:solidFill>
                  <a:srgbClr val="6767FF"/>
                </a:solidFill>
              </a:rPr>
              <a:t>Iteration 5</a:t>
            </a:r>
          </a:p>
        </p:txBody>
      </p:sp>
      <p:sp>
        <p:nvSpPr>
          <p:cNvPr id="202755" name="Oval 3">
            <a:extLst>
              <a:ext uri="{FF2B5EF4-FFF2-40B4-BE49-F238E27FC236}">
                <a16:creationId xmlns:a16="http://schemas.microsoft.com/office/drawing/2014/main" id="{D0D59B66-0C9B-44B9-9FAF-699761C4D2F0}"/>
              </a:ext>
            </a:extLst>
          </p:cNvPr>
          <p:cNvSpPr>
            <a:spLocks noChangeArrowheads="1"/>
          </p:cNvSpPr>
          <p:nvPr/>
        </p:nvSpPr>
        <p:spPr bwMode="auto">
          <a:xfrm>
            <a:off x="29718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6" name="Oval 4">
            <a:extLst>
              <a:ext uri="{FF2B5EF4-FFF2-40B4-BE49-F238E27FC236}">
                <a16:creationId xmlns:a16="http://schemas.microsoft.com/office/drawing/2014/main" id="{9638C10D-DB16-4A50-82AB-53522159FB28}"/>
              </a:ext>
            </a:extLst>
          </p:cNvPr>
          <p:cNvSpPr>
            <a:spLocks noChangeArrowheads="1"/>
          </p:cNvSpPr>
          <p:nvPr/>
        </p:nvSpPr>
        <p:spPr bwMode="auto">
          <a:xfrm>
            <a:off x="6553200" y="1981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7" name="Oval 5">
            <a:extLst>
              <a:ext uri="{FF2B5EF4-FFF2-40B4-BE49-F238E27FC236}">
                <a16:creationId xmlns:a16="http://schemas.microsoft.com/office/drawing/2014/main" id="{35109434-CAC7-40B5-8771-9A297ECC2ED2}"/>
              </a:ext>
            </a:extLst>
          </p:cNvPr>
          <p:cNvSpPr>
            <a:spLocks noChangeArrowheads="1"/>
          </p:cNvSpPr>
          <p:nvPr/>
        </p:nvSpPr>
        <p:spPr bwMode="auto">
          <a:xfrm>
            <a:off x="21336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8" name="Oval 6">
            <a:extLst>
              <a:ext uri="{FF2B5EF4-FFF2-40B4-BE49-F238E27FC236}">
                <a16:creationId xmlns:a16="http://schemas.microsoft.com/office/drawing/2014/main" id="{0A7AA864-11F2-49A1-B978-18AF22A6C538}"/>
              </a:ext>
            </a:extLst>
          </p:cNvPr>
          <p:cNvSpPr>
            <a:spLocks noChangeArrowheads="1"/>
          </p:cNvSpPr>
          <p:nvPr/>
        </p:nvSpPr>
        <p:spPr bwMode="auto">
          <a:xfrm>
            <a:off x="4572000" y="3276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59" name="Oval 7">
            <a:extLst>
              <a:ext uri="{FF2B5EF4-FFF2-40B4-BE49-F238E27FC236}">
                <a16:creationId xmlns:a16="http://schemas.microsoft.com/office/drawing/2014/main" id="{AB578100-CF5C-4938-902E-56D5B844E74C}"/>
              </a:ext>
            </a:extLst>
          </p:cNvPr>
          <p:cNvSpPr>
            <a:spLocks noChangeArrowheads="1"/>
          </p:cNvSpPr>
          <p:nvPr/>
        </p:nvSpPr>
        <p:spPr bwMode="auto">
          <a:xfrm>
            <a:off x="6400800" y="5181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760" name="Text Box 8">
            <a:extLst>
              <a:ext uri="{FF2B5EF4-FFF2-40B4-BE49-F238E27FC236}">
                <a16:creationId xmlns:a16="http://schemas.microsoft.com/office/drawing/2014/main" id="{E9372E62-8817-4C95-8AB4-B3B462D5C60C}"/>
              </a:ext>
            </a:extLst>
          </p:cNvPr>
          <p:cNvSpPr txBox="1">
            <a:spLocks noChangeArrowheads="1"/>
          </p:cNvSpPr>
          <p:nvPr/>
        </p:nvSpPr>
        <p:spPr bwMode="auto">
          <a:xfrm>
            <a:off x="2955925" y="21701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a:t>
            </a:r>
          </a:p>
        </p:txBody>
      </p:sp>
      <p:sp>
        <p:nvSpPr>
          <p:cNvPr id="202761" name="Text Box 9">
            <a:extLst>
              <a:ext uri="{FF2B5EF4-FFF2-40B4-BE49-F238E27FC236}">
                <a16:creationId xmlns:a16="http://schemas.microsoft.com/office/drawing/2014/main" id="{E738E73E-84E4-47F1-B3FF-0A84D6D82313}"/>
              </a:ext>
            </a:extLst>
          </p:cNvPr>
          <p:cNvSpPr txBox="1">
            <a:spLocks noChangeArrowheads="1"/>
          </p:cNvSpPr>
          <p:nvPr/>
        </p:nvSpPr>
        <p:spPr bwMode="auto">
          <a:xfrm>
            <a:off x="6400800" y="54864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E</a:t>
            </a:r>
          </a:p>
        </p:txBody>
      </p:sp>
      <p:sp>
        <p:nvSpPr>
          <p:cNvPr id="202762" name="Text Box 10">
            <a:extLst>
              <a:ext uri="{FF2B5EF4-FFF2-40B4-BE49-F238E27FC236}">
                <a16:creationId xmlns:a16="http://schemas.microsoft.com/office/drawing/2014/main" id="{7D8ED8B4-F82B-45E7-8C61-38DE237885AD}"/>
              </a:ext>
            </a:extLst>
          </p:cNvPr>
          <p:cNvSpPr txBox="1">
            <a:spLocks noChangeArrowheads="1"/>
          </p:cNvSpPr>
          <p:nvPr/>
        </p:nvSpPr>
        <p:spPr bwMode="auto">
          <a:xfrm>
            <a:off x="2057400" y="51816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a:t>
            </a:r>
          </a:p>
        </p:txBody>
      </p:sp>
      <p:sp>
        <p:nvSpPr>
          <p:cNvPr id="202763" name="Text Box 11">
            <a:extLst>
              <a:ext uri="{FF2B5EF4-FFF2-40B4-BE49-F238E27FC236}">
                <a16:creationId xmlns:a16="http://schemas.microsoft.com/office/drawing/2014/main" id="{9087C546-7D79-4A00-B1AE-BF8B6AEE304F}"/>
              </a:ext>
            </a:extLst>
          </p:cNvPr>
          <p:cNvSpPr txBox="1">
            <a:spLocks noChangeArrowheads="1"/>
          </p:cNvSpPr>
          <p:nvPr/>
        </p:nvSpPr>
        <p:spPr bwMode="auto">
          <a:xfrm>
            <a:off x="4572000" y="3581400"/>
            <a:ext cx="349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a:t>
            </a:r>
          </a:p>
        </p:txBody>
      </p:sp>
      <p:sp>
        <p:nvSpPr>
          <p:cNvPr id="202764" name="Text Box 12">
            <a:extLst>
              <a:ext uri="{FF2B5EF4-FFF2-40B4-BE49-F238E27FC236}">
                <a16:creationId xmlns:a16="http://schemas.microsoft.com/office/drawing/2014/main" id="{CF2B929A-6FB7-43CD-8E5D-54BF38979663}"/>
              </a:ext>
            </a:extLst>
          </p:cNvPr>
          <p:cNvSpPr txBox="1">
            <a:spLocks noChangeArrowheads="1"/>
          </p:cNvSpPr>
          <p:nvPr/>
        </p:nvSpPr>
        <p:spPr bwMode="auto">
          <a:xfrm>
            <a:off x="6553200" y="228600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p>
        </p:txBody>
      </p:sp>
      <p:grpSp>
        <p:nvGrpSpPr>
          <p:cNvPr id="202765" name="Group 13">
            <a:extLst>
              <a:ext uri="{FF2B5EF4-FFF2-40B4-BE49-F238E27FC236}">
                <a16:creationId xmlns:a16="http://schemas.microsoft.com/office/drawing/2014/main" id="{1C71EAC7-F7A8-425E-9F7C-F9317A9B57D9}"/>
              </a:ext>
            </a:extLst>
          </p:cNvPr>
          <p:cNvGrpSpPr>
            <a:grpSpLocks/>
          </p:cNvGrpSpPr>
          <p:nvPr/>
        </p:nvGrpSpPr>
        <p:grpSpPr bwMode="auto">
          <a:xfrm>
            <a:off x="5715000" y="1219200"/>
            <a:ext cx="1370013" cy="1143000"/>
            <a:chOff x="1008" y="864"/>
            <a:chExt cx="863" cy="720"/>
          </a:xfrm>
        </p:grpSpPr>
        <p:pic>
          <p:nvPicPr>
            <p:cNvPr id="202766" name="Picture 14" descr="oneant">
              <a:extLst>
                <a:ext uri="{FF2B5EF4-FFF2-40B4-BE49-F238E27FC236}">
                  <a16:creationId xmlns:a16="http://schemas.microsoft.com/office/drawing/2014/main" id="{67E79CB5-95C3-4E36-942A-DD25A2E7A0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2767" name="Text Box 15">
              <a:extLst>
                <a:ext uri="{FF2B5EF4-FFF2-40B4-BE49-F238E27FC236}">
                  <a16:creationId xmlns:a16="http://schemas.microsoft.com/office/drawing/2014/main" id="{E80FEB6E-5C48-49CA-B7AE-20FC4104727F}"/>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2768" name="Text Box 16">
              <a:extLst>
                <a:ext uri="{FF2B5EF4-FFF2-40B4-BE49-F238E27FC236}">
                  <a16:creationId xmlns:a16="http://schemas.microsoft.com/office/drawing/2014/main" id="{DCD76A83-E618-46BA-AD1C-F103CC7F76E5}"/>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2769" name="Text Box 17">
              <a:extLst>
                <a:ext uri="{FF2B5EF4-FFF2-40B4-BE49-F238E27FC236}">
                  <a16:creationId xmlns:a16="http://schemas.microsoft.com/office/drawing/2014/main" id="{11348F57-A97F-465F-A92B-1F7BA952067C}"/>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[A,D,C,E,B]</a:t>
              </a:r>
            </a:p>
          </p:txBody>
        </p:sp>
      </p:grpSp>
      <p:grpSp>
        <p:nvGrpSpPr>
          <p:cNvPr id="202775" name="Group 23">
            <a:extLst>
              <a:ext uri="{FF2B5EF4-FFF2-40B4-BE49-F238E27FC236}">
                <a16:creationId xmlns:a16="http://schemas.microsoft.com/office/drawing/2014/main" id="{B227B13C-FC54-4946-B9FC-766905C4CD7E}"/>
              </a:ext>
            </a:extLst>
          </p:cNvPr>
          <p:cNvGrpSpPr>
            <a:grpSpLocks/>
          </p:cNvGrpSpPr>
          <p:nvPr/>
        </p:nvGrpSpPr>
        <p:grpSpPr bwMode="auto">
          <a:xfrm>
            <a:off x="1981200" y="1295400"/>
            <a:ext cx="1370013" cy="1143000"/>
            <a:chOff x="1008" y="864"/>
            <a:chExt cx="863" cy="720"/>
          </a:xfrm>
        </p:grpSpPr>
        <p:pic>
          <p:nvPicPr>
            <p:cNvPr id="202776" name="Picture 24" descr="oneant">
              <a:extLst>
                <a:ext uri="{FF2B5EF4-FFF2-40B4-BE49-F238E27FC236}">
                  <a16:creationId xmlns:a16="http://schemas.microsoft.com/office/drawing/2014/main" id="{183D1718-7D68-4B2F-969A-434E9FD9B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2777" name="Text Box 25">
              <a:extLst>
                <a:ext uri="{FF2B5EF4-FFF2-40B4-BE49-F238E27FC236}">
                  <a16:creationId xmlns:a16="http://schemas.microsoft.com/office/drawing/2014/main" id="{CA1BB521-384D-48D5-A587-2BDEFBC9E751}"/>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2778" name="Text Box 26">
              <a:extLst>
                <a:ext uri="{FF2B5EF4-FFF2-40B4-BE49-F238E27FC236}">
                  <a16:creationId xmlns:a16="http://schemas.microsoft.com/office/drawing/2014/main" id="{FBDF20AE-272D-4912-AD38-438BAE501EEF}"/>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202779" name="Text Box 27">
              <a:extLst>
                <a:ext uri="{FF2B5EF4-FFF2-40B4-BE49-F238E27FC236}">
                  <a16:creationId xmlns:a16="http://schemas.microsoft.com/office/drawing/2014/main" id="{98275341-AB15-496A-B6DB-58D9D8E042A1}"/>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[C,B,E,D,A]</a:t>
              </a:r>
            </a:p>
          </p:txBody>
        </p:sp>
      </p:grpSp>
      <p:grpSp>
        <p:nvGrpSpPr>
          <p:cNvPr id="202791" name="Group 39">
            <a:extLst>
              <a:ext uri="{FF2B5EF4-FFF2-40B4-BE49-F238E27FC236}">
                <a16:creationId xmlns:a16="http://schemas.microsoft.com/office/drawing/2014/main" id="{81B676C8-8916-43CA-898F-38FB32EB32CC}"/>
              </a:ext>
            </a:extLst>
          </p:cNvPr>
          <p:cNvGrpSpPr>
            <a:grpSpLocks/>
          </p:cNvGrpSpPr>
          <p:nvPr/>
        </p:nvGrpSpPr>
        <p:grpSpPr bwMode="auto">
          <a:xfrm>
            <a:off x="3733800" y="2667000"/>
            <a:ext cx="1370013" cy="1143000"/>
            <a:chOff x="1008" y="864"/>
            <a:chExt cx="863" cy="720"/>
          </a:xfrm>
        </p:grpSpPr>
        <p:pic>
          <p:nvPicPr>
            <p:cNvPr id="202792" name="Picture 40" descr="oneant">
              <a:extLst>
                <a:ext uri="{FF2B5EF4-FFF2-40B4-BE49-F238E27FC236}">
                  <a16:creationId xmlns:a16="http://schemas.microsoft.com/office/drawing/2014/main" id="{D644FEFF-88DE-4F9C-BE2F-0B6EA8670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3" name="Text Box 41">
              <a:extLst>
                <a:ext uri="{FF2B5EF4-FFF2-40B4-BE49-F238E27FC236}">
                  <a16:creationId xmlns:a16="http://schemas.microsoft.com/office/drawing/2014/main" id="{FC3AD210-A5F7-48B3-87A7-6528F36326FA}"/>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2794" name="Text Box 42">
              <a:extLst>
                <a:ext uri="{FF2B5EF4-FFF2-40B4-BE49-F238E27FC236}">
                  <a16:creationId xmlns:a16="http://schemas.microsoft.com/office/drawing/2014/main" id="{C15B918D-A711-4655-8558-3F62EDF061E0}"/>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202795" name="Text Box 43">
              <a:extLst>
                <a:ext uri="{FF2B5EF4-FFF2-40B4-BE49-F238E27FC236}">
                  <a16:creationId xmlns:a16="http://schemas.microsoft.com/office/drawing/2014/main" id="{7097C5A0-915A-4000-B042-4B2860DE7593}"/>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[D,E,A,B,C]</a:t>
              </a:r>
            </a:p>
          </p:txBody>
        </p:sp>
      </p:grpSp>
      <p:grpSp>
        <p:nvGrpSpPr>
          <p:cNvPr id="202796" name="Group 44">
            <a:extLst>
              <a:ext uri="{FF2B5EF4-FFF2-40B4-BE49-F238E27FC236}">
                <a16:creationId xmlns:a16="http://schemas.microsoft.com/office/drawing/2014/main" id="{772C17B9-1A61-4F38-BFDE-80E468CEEAB9}"/>
              </a:ext>
            </a:extLst>
          </p:cNvPr>
          <p:cNvGrpSpPr>
            <a:grpSpLocks/>
          </p:cNvGrpSpPr>
          <p:nvPr/>
        </p:nvGrpSpPr>
        <p:grpSpPr bwMode="auto">
          <a:xfrm>
            <a:off x="6705600" y="4800600"/>
            <a:ext cx="1370013" cy="1143000"/>
            <a:chOff x="1008" y="864"/>
            <a:chExt cx="863" cy="720"/>
          </a:xfrm>
        </p:grpSpPr>
        <p:pic>
          <p:nvPicPr>
            <p:cNvPr id="202797" name="Picture 45" descr="oneant">
              <a:extLst>
                <a:ext uri="{FF2B5EF4-FFF2-40B4-BE49-F238E27FC236}">
                  <a16:creationId xmlns:a16="http://schemas.microsoft.com/office/drawing/2014/main" id="{A96D87A9-66F5-41D9-8D7A-76B8DD034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8" name="Text Box 46">
              <a:extLst>
                <a:ext uri="{FF2B5EF4-FFF2-40B4-BE49-F238E27FC236}">
                  <a16:creationId xmlns:a16="http://schemas.microsoft.com/office/drawing/2014/main" id="{1AC2F916-4C36-4ACF-849F-BABA6DC2E4CA}"/>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2799" name="Text Box 47">
              <a:extLst>
                <a:ext uri="{FF2B5EF4-FFF2-40B4-BE49-F238E27FC236}">
                  <a16:creationId xmlns:a16="http://schemas.microsoft.com/office/drawing/2014/main" id="{8C9E3E9F-3241-44B2-8F60-8942594109D2}"/>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202800" name="Text Box 48">
              <a:extLst>
                <a:ext uri="{FF2B5EF4-FFF2-40B4-BE49-F238E27FC236}">
                  <a16:creationId xmlns:a16="http://schemas.microsoft.com/office/drawing/2014/main" id="{11BE82E7-A08A-44FC-BC22-0F8B3C91E9B5}"/>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[B,C,D,A,E]</a:t>
              </a:r>
            </a:p>
          </p:txBody>
        </p:sp>
      </p:grpSp>
      <p:grpSp>
        <p:nvGrpSpPr>
          <p:cNvPr id="202801" name="Group 49">
            <a:extLst>
              <a:ext uri="{FF2B5EF4-FFF2-40B4-BE49-F238E27FC236}">
                <a16:creationId xmlns:a16="http://schemas.microsoft.com/office/drawing/2014/main" id="{A6FAD962-65EB-48C5-9212-7F91DDDA7DD6}"/>
              </a:ext>
            </a:extLst>
          </p:cNvPr>
          <p:cNvGrpSpPr>
            <a:grpSpLocks/>
          </p:cNvGrpSpPr>
          <p:nvPr/>
        </p:nvGrpSpPr>
        <p:grpSpPr bwMode="auto">
          <a:xfrm>
            <a:off x="2438400" y="4419600"/>
            <a:ext cx="1370013" cy="1143000"/>
            <a:chOff x="1008" y="864"/>
            <a:chExt cx="863" cy="720"/>
          </a:xfrm>
        </p:grpSpPr>
        <p:pic>
          <p:nvPicPr>
            <p:cNvPr id="202802" name="Picture 50" descr="oneant">
              <a:extLst>
                <a:ext uri="{FF2B5EF4-FFF2-40B4-BE49-F238E27FC236}">
                  <a16:creationId xmlns:a16="http://schemas.microsoft.com/office/drawing/2014/main" id="{C8CFFF9A-B578-4A37-A3C0-0C1EC41B4D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803" name="Text Box 51">
              <a:extLst>
                <a:ext uri="{FF2B5EF4-FFF2-40B4-BE49-F238E27FC236}">
                  <a16:creationId xmlns:a16="http://schemas.microsoft.com/office/drawing/2014/main" id="{003F73E5-2A99-4857-954F-1806BBED05B2}"/>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2804" name="Text Box 52">
              <a:extLst>
                <a:ext uri="{FF2B5EF4-FFF2-40B4-BE49-F238E27FC236}">
                  <a16:creationId xmlns:a16="http://schemas.microsoft.com/office/drawing/2014/main" id="{731A28BA-96B4-4D27-8E28-C243163E684B}"/>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202805" name="Text Box 53">
              <a:extLst>
                <a:ext uri="{FF2B5EF4-FFF2-40B4-BE49-F238E27FC236}">
                  <a16:creationId xmlns:a16="http://schemas.microsoft.com/office/drawing/2014/main" id="{5E4D20C8-2B5E-4E37-B5AB-088DF815B1F1}"/>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[E,A,B,C,D]</a:t>
              </a:r>
            </a:p>
          </p:txBody>
        </p:sp>
      </p:grpSp>
      <p:sp>
        <p:nvSpPr>
          <p:cNvPr id="2" name="Slide Number Placeholder 1">
            <a:extLst>
              <a:ext uri="{FF2B5EF4-FFF2-40B4-BE49-F238E27FC236}">
                <a16:creationId xmlns:a16="http://schemas.microsoft.com/office/drawing/2014/main" id="{9C8C00DA-424F-497F-99B9-117AEF5F58AF}"/>
              </a:ext>
            </a:extLst>
          </p:cNvPr>
          <p:cNvSpPr>
            <a:spLocks noGrp="1"/>
          </p:cNvSpPr>
          <p:nvPr>
            <p:ph type="sldNum" sz="quarter" idx="12"/>
          </p:nvPr>
        </p:nvSpPr>
        <p:spPr/>
        <p:txBody>
          <a:bodyPr/>
          <a:lstStyle/>
          <a:p>
            <a:fld id="{DB4A5CF2-AB60-4E83-932F-A5EE01C95C44}" type="slidenum">
              <a:rPr lang="en-US" altLang="en-US" smtClean="0"/>
              <a:pPr/>
              <a:t>35</a:t>
            </a:fld>
            <a:endParaRPr lang="en-US"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BB4C8EAD-25D4-4B01-B368-3239184C98B2}"/>
              </a:ext>
            </a:extLst>
          </p:cNvPr>
          <p:cNvSpPr>
            <a:spLocks noGrp="1" noChangeArrowheads="1"/>
          </p:cNvSpPr>
          <p:nvPr>
            <p:ph type="title"/>
          </p:nvPr>
        </p:nvSpPr>
        <p:spPr>
          <a:xfrm>
            <a:off x="457200" y="274638"/>
            <a:ext cx="8229600" cy="411162"/>
          </a:xfrm>
          <a:noFill/>
        </p:spPr>
        <p:txBody>
          <a:bodyPr>
            <a:normAutofit fontScale="90000"/>
          </a:bodyPr>
          <a:lstStyle/>
          <a:p>
            <a:r>
              <a:rPr lang="en-US" altLang="en-US" sz="2800">
                <a:solidFill>
                  <a:srgbClr val="6767FF"/>
                </a:solidFill>
              </a:rPr>
              <a:t>Path and Pheromone Evaluation</a:t>
            </a:r>
          </a:p>
        </p:txBody>
      </p:sp>
      <p:grpSp>
        <p:nvGrpSpPr>
          <p:cNvPr id="204813" name="Group 13">
            <a:extLst>
              <a:ext uri="{FF2B5EF4-FFF2-40B4-BE49-F238E27FC236}">
                <a16:creationId xmlns:a16="http://schemas.microsoft.com/office/drawing/2014/main" id="{0118229B-1747-4417-8D07-21DE05DCCEEF}"/>
              </a:ext>
            </a:extLst>
          </p:cNvPr>
          <p:cNvGrpSpPr>
            <a:grpSpLocks/>
          </p:cNvGrpSpPr>
          <p:nvPr/>
        </p:nvGrpSpPr>
        <p:grpSpPr bwMode="auto">
          <a:xfrm>
            <a:off x="1143000" y="990600"/>
            <a:ext cx="1370013" cy="1143000"/>
            <a:chOff x="1008" y="864"/>
            <a:chExt cx="863" cy="720"/>
          </a:xfrm>
        </p:grpSpPr>
        <p:pic>
          <p:nvPicPr>
            <p:cNvPr id="204814" name="Picture 14" descr="oneant">
              <a:extLst>
                <a:ext uri="{FF2B5EF4-FFF2-40B4-BE49-F238E27FC236}">
                  <a16:creationId xmlns:a16="http://schemas.microsoft.com/office/drawing/2014/main" id="{4CF528AA-EAD8-49EA-A3B0-1B46B4A68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15" name="Text Box 15">
              <a:extLst>
                <a:ext uri="{FF2B5EF4-FFF2-40B4-BE49-F238E27FC236}">
                  <a16:creationId xmlns:a16="http://schemas.microsoft.com/office/drawing/2014/main" id="{6F8DCE15-CDAC-4211-9888-5358B5F03DB0}"/>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4816" name="Text Box 16">
              <a:extLst>
                <a:ext uri="{FF2B5EF4-FFF2-40B4-BE49-F238E27FC236}">
                  <a16:creationId xmlns:a16="http://schemas.microsoft.com/office/drawing/2014/main" id="{C3D12754-CB80-4489-A7A3-914C36D81651}"/>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a:t>
              </a:r>
            </a:p>
          </p:txBody>
        </p:sp>
        <p:sp>
          <p:nvSpPr>
            <p:cNvPr id="204817" name="Text Box 17">
              <a:extLst>
                <a:ext uri="{FF2B5EF4-FFF2-40B4-BE49-F238E27FC236}">
                  <a16:creationId xmlns:a16="http://schemas.microsoft.com/office/drawing/2014/main" id="{F9197E48-85D9-4B95-BFD6-9D807761BE1C}"/>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[A,D,C,E,B]</a:t>
              </a:r>
            </a:p>
          </p:txBody>
        </p:sp>
      </p:grpSp>
      <p:grpSp>
        <p:nvGrpSpPr>
          <p:cNvPr id="204833" name="Group 33">
            <a:extLst>
              <a:ext uri="{FF2B5EF4-FFF2-40B4-BE49-F238E27FC236}">
                <a16:creationId xmlns:a16="http://schemas.microsoft.com/office/drawing/2014/main" id="{C611CA5E-9F89-4D7D-A710-2919FC2085DB}"/>
              </a:ext>
            </a:extLst>
          </p:cNvPr>
          <p:cNvGrpSpPr>
            <a:grpSpLocks/>
          </p:cNvGrpSpPr>
          <p:nvPr/>
        </p:nvGrpSpPr>
        <p:grpSpPr bwMode="auto">
          <a:xfrm>
            <a:off x="1066800" y="5334000"/>
            <a:ext cx="1370013" cy="1143000"/>
            <a:chOff x="1008" y="864"/>
            <a:chExt cx="863" cy="720"/>
          </a:xfrm>
        </p:grpSpPr>
        <p:pic>
          <p:nvPicPr>
            <p:cNvPr id="204834" name="Picture 34" descr="oneant">
              <a:extLst>
                <a:ext uri="{FF2B5EF4-FFF2-40B4-BE49-F238E27FC236}">
                  <a16:creationId xmlns:a16="http://schemas.microsoft.com/office/drawing/2014/main" id="{F25EEC0E-F00A-4685-83D2-12F683305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35" name="Text Box 35">
              <a:extLst>
                <a:ext uri="{FF2B5EF4-FFF2-40B4-BE49-F238E27FC236}">
                  <a16:creationId xmlns:a16="http://schemas.microsoft.com/office/drawing/2014/main" id="{BBF07EF6-0342-49B0-805C-BA5056753061}"/>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4836" name="Text Box 36">
              <a:extLst>
                <a:ext uri="{FF2B5EF4-FFF2-40B4-BE49-F238E27FC236}">
                  <a16:creationId xmlns:a16="http://schemas.microsoft.com/office/drawing/2014/main" id="{1BCBE48D-20C1-432E-A127-B72C6A80BC10}"/>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5</a:t>
              </a:r>
            </a:p>
          </p:txBody>
        </p:sp>
        <p:sp>
          <p:nvSpPr>
            <p:cNvPr id="204837" name="Text Box 37">
              <a:extLst>
                <a:ext uri="{FF2B5EF4-FFF2-40B4-BE49-F238E27FC236}">
                  <a16:creationId xmlns:a16="http://schemas.microsoft.com/office/drawing/2014/main" id="{3E6C5878-46F3-4FCF-A2EA-70E4379DBF13}"/>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[E,A,B,C,D]</a:t>
              </a:r>
            </a:p>
          </p:txBody>
        </p:sp>
      </p:grpSp>
      <p:sp>
        <p:nvSpPr>
          <p:cNvPr id="204838" name="Text Box 38">
            <a:extLst>
              <a:ext uri="{FF2B5EF4-FFF2-40B4-BE49-F238E27FC236}">
                <a16:creationId xmlns:a16="http://schemas.microsoft.com/office/drawing/2014/main" id="{DF0D5900-59F1-48AF-8731-694BB9894BE8}"/>
              </a:ext>
            </a:extLst>
          </p:cNvPr>
          <p:cNvSpPr txBox="1">
            <a:spLocks noChangeArrowheads="1"/>
          </p:cNvSpPr>
          <p:nvPr/>
        </p:nvSpPr>
        <p:spPr bwMode="auto">
          <a:xfrm>
            <a:off x="3352800" y="13716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L</a:t>
            </a:r>
            <a:r>
              <a:rPr lang="en-US" altLang="en-US" b="1" baseline="-25000"/>
              <a:t>1</a:t>
            </a:r>
            <a:r>
              <a:rPr lang="en-US" altLang="en-US" b="1"/>
              <a:t> =300</a:t>
            </a:r>
          </a:p>
        </p:txBody>
      </p:sp>
      <p:graphicFrame>
        <p:nvGraphicFramePr>
          <p:cNvPr id="204843" name="Object 43">
            <a:extLst>
              <a:ext uri="{FF2B5EF4-FFF2-40B4-BE49-F238E27FC236}">
                <a16:creationId xmlns:a16="http://schemas.microsoft.com/office/drawing/2014/main" id="{AD703618-8B8A-4DF2-A27C-8CF756DFEFB2}"/>
              </a:ext>
            </a:extLst>
          </p:cNvPr>
          <p:cNvGraphicFramePr>
            <a:graphicFrameLocks noChangeAspect="1"/>
          </p:cNvGraphicFramePr>
          <p:nvPr/>
        </p:nvGraphicFramePr>
        <p:xfrm>
          <a:off x="5105400" y="1066800"/>
          <a:ext cx="3200400" cy="1066800"/>
        </p:xfrm>
        <a:graphic>
          <a:graphicData uri="http://schemas.openxmlformats.org/presentationml/2006/ole">
            <mc:AlternateContent xmlns:mc="http://schemas.openxmlformats.org/markup-compatibility/2006">
              <mc:Choice xmlns:v="urn:schemas-microsoft-com:vml" Requires="v">
                <p:oleObj spid="_x0000_s33824" name="Equation" r:id="rId4" imgW="1752480" imgH="685800" progId="Equation.3">
                  <p:embed/>
                </p:oleObj>
              </mc:Choice>
              <mc:Fallback>
                <p:oleObj name="Equation" r:id="rId4" imgW="1752480" imgH="685800" progId="Equation.3">
                  <p:embed/>
                  <p:pic>
                    <p:nvPicPr>
                      <p:cNvPr id="204843" name="Object 43">
                        <a:extLst>
                          <a:ext uri="{FF2B5EF4-FFF2-40B4-BE49-F238E27FC236}">
                            <a16:creationId xmlns:a16="http://schemas.microsoft.com/office/drawing/2014/main" id="{AD703618-8B8A-4DF2-A27C-8CF756DFE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066800"/>
                        <a:ext cx="32004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4" name="Text Box 44">
            <a:extLst>
              <a:ext uri="{FF2B5EF4-FFF2-40B4-BE49-F238E27FC236}">
                <a16:creationId xmlns:a16="http://schemas.microsoft.com/office/drawing/2014/main" id="{2D828C59-047F-467F-9057-76504EF53CB3}"/>
              </a:ext>
            </a:extLst>
          </p:cNvPr>
          <p:cNvSpPr txBox="1">
            <a:spLocks noChangeArrowheads="1"/>
          </p:cNvSpPr>
          <p:nvPr/>
        </p:nvSpPr>
        <p:spPr bwMode="auto">
          <a:xfrm>
            <a:off x="3352800" y="23622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L</a:t>
            </a:r>
            <a:r>
              <a:rPr lang="en-US" altLang="en-US" b="1" baseline="-25000"/>
              <a:t>2</a:t>
            </a:r>
            <a:r>
              <a:rPr lang="en-US" altLang="en-US" b="1"/>
              <a:t> =450</a:t>
            </a:r>
          </a:p>
        </p:txBody>
      </p:sp>
      <p:sp>
        <p:nvSpPr>
          <p:cNvPr id="204845" name="Text Box 45">
            <a:extLst>
              <a:ext uri="{FF2B5EF4-FFF2-40B4-BE49-F238E27FC236}">
                <a16:creationId xmlns:a16="http://schemas.microsoft.com/office/drawing/2014/main" id="{C866A49D-2655-45EA-A729-9343B3143785}"/>
              </a:ext>
            </a:extLst>
          </p:cNvPr>
          <p:cNvSpPr txBox="1">
            <a:spLocks noChangeArrowheads="1"/>
          </p:cNvSpPr>
          <p:nvPr/>
        </p:nvSpPr>
        <p:spPr bwMode="auto">
          <a:xfrm>
            <a:off x="3352800" y="33528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L</a:t>
            </a:r>
            <a:r>
              <a:rPr lang="en-US" altLang="en-US" b="1" baseline="-25000"/>
              <a:t>3</a:t>
            </a:r>
            <a:r>
              <a:rPr lang="en-US" altLang="en-US" b="1"/>
              <a:t> =260</a:t>
            </a:r>
          </a:p>
        </p:txBody>
      </p:sp>
      <p:sp>
        <p:nvSpPr>
          <p:cNvPr id="204846" name="Text Box 46">
            <a:extLst>
              <a:ext uri="{FF2B5EF4-FFF2-40B4-BE49-F238E27FC236}">
                <a16:creationId xmlns:a16="http://schemas.microsoft.com/office/drawing/2014/main" id="{523F5AB7-89E3-4771-AAC9-939A6EDB7E1B}"/>
              </a:ext>
            </a:extLst>
          </p:cNvPr>
          <p:cNvSpPr txBox="1">
            <a:spLocks noChangeArrowheads="1"/>
          </p:cNvSpPr>
          <p:nvPr/>
        </p:nvSpPr>
        <p:spPr bwMode="auto">
          <a:xfrm>
            <a:off x="3429000" y="45720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L</a:t>
            </a:r>
            <a:r>
              <a:rPr lang="en-US" altLang="en-US" b="1" baseline="-25000"/>
              <a:t>4</a:t>
            </a:r>
            <a:r>
              <a:rPr lang="en-US" altLang="en-US" b="1"/>
              <a:t> =280</a:t>
            </a:r>
          </a:p>
        </p:txBody>
      </p:sp>
      <p:sp>
        <p:nvSpPr>
          <p:cNvPr id="204847" name="Text Box 47">
            <a:extLst>
              <a:ext uri="{FF2B5EF4-FFF2-40B4-BE49-F238E27FC236}">
                <a16:creationId xmlns:a16="http://schemas.microsoft.com/office/drawing/2014/main" id="{182606C8-D2AC-4625-8649-2AB542A41607}"/>
              </a:ext>
            </a:extLst>
          </p:cNvPr>
          <p:cNvSpPr txBox="1">
            <a:spLocks noChangeArrowheads="1"/>
          </p:cNvSpPr>
          <p:nvPr/>
        </p:nvSpPr>
        <p:spPr bwMode="auto">
          <a:xfrm>
            <a:off x="3429000" y="5715000"/>
            <a:ext cx="985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L</a:t>
            </a:r>
            <a:r>
              <a:rPr lang="en-US" altLang="en-US" b="1" baseline="-25000"/>
              <a:t>5</a:t>
            </a:r>
            <a:r>
              <a:rPr lang="en-US" altLang="en-US" b="1"/>
              <a:t> =420</a:t>
            </a:r>
          </a:p>
        </p:txBody>
      </p:sp>
      <p:grpSp>
        <p:nvGrpSpPr>
          <p:cNvPr id="204849" name="Group 49">
            <a:extLst>
              <a:ext uri="{FF2B5EF4-FFF2-40B4-BE49-F238E27FC236}">
                <a16:creationId xmlns:a16="http://schemas.microsoft.com/office/drawing/2014/main" id="{563AFED1-B544-468D-BA28-50A10E355BCB}"/>
              </a:ext>
            </a:extLst>
          </p:cNvPr>
          <p:cNvGrpSpPr>
            <a:grpSpLocks/>
          </p:cNvGrpSpPr>
          <p:nvPr/>
        </p:nvGrpSpPr>
        <p:grpSpPr bwMode="auto">
          <a:xfrm>
            <a:off x="1066800" y="1981200"/>
            <a:ext cx="1370013" cy="1143000"/>
            <a:chOff x="1008" y="864"/>
            <a:chExt cx="863" cy="720"/>
          </a:xfrm>
        </p:grpSpPr>
        <p:pic>
          <p:nvPicPr>
            <p:cNvPr id="204850" name="Picture 50" descr="oneant">
              <a:extLst>
                <a:ext uri="{FF2B5EF4-FFF2-40B4-BE49-F238E27FC236}">
                  <a16:creationId xmlns:a16="http://schemas.microsoft.com/office/drawing/2014/main" id="{3B548407-6C28-4443-922E-056687CED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1" name="Text Box 51">
              <a:extLst>
                <a:ext uri="{FF2B5EF4-FFF2-40B4-BE49-F238E27FC236}">
                  <a16:creationId xmlns:a16="http://schemas.microsoft.com/office/drawing/2014/main" id="{F799D099-AFC3-439D-A353-DBE7D4E84E87}"/>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4852" name="Text Box 52">
              <a:extLst>
                <a:ext uri="{FF2B5EF4-FFF2-40B4-BE49-F238E27FC236}">
                  <a16:creationId xmlns:a16="http://schemas.microsoft.com/office/drawing/2014/main" id="{D5682820-61A4-47C2-AC88-EC25EE0ACEAC}"/>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2</a:t>
              </a:r>
            </a:p>
          </p:txBody>
        </p:sp>
        <p:sp>
          <p:nvSpPr>
            <p:cNvPr id="204853" name="Text Box 53">
              <a:extLst>
                <a:ext uri="{FF2B5EF4-FFF2-40B4-BE49-F238E27FC236}">
                  <a16:creationId xmlns:a16="http://schemas.microsoft.com/office/drawing/2014/main" id="{8EE53CF3-8978-4CF3-AEDB-04A56C258F25}"/>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[B,C,D,A,E]</a:t>
              </a:r>
            </a:p>
          </p:txBody>
        </p:sp>
      </p:grpSp>
      <p:grpSp>
        <p:nvGrpSpPr>
          <p:cNvPr id="204854" name="Group 54">
            <a:extLst>
              <a:ext uri="{FF2B5EF4-FFF2-40B4-BE49-F238E27FC236}">
                <a16:creationId xmlns:a16="http://schemas.microsoft.com/office/drawing/2014/main" id="{C844A0B0-DC8F-43B2-B306-D0CAAF8F2514}"/>
              </a:ext>
            </a:extLst>
          </p:cNvPr>
          <p:cNvGrpSpPr>
            <a:grpSpLocks/>
          </p:cNvGrpSpPr>
          <p:nvPr/>
        </p:nvGrpSpPr>
        <p:grpSpPr bwMode="auto">
          <a:xfrm>
            <a:off x="1066800" y="2971800"/>
            <a:ext cx="1370013" cy="1143000"/>
            <a:chOff x="1008" y="864"/>
            <a:chExt cx="863" cy="720"/>
          </a:xfrm>
        </p:grpSpPr>
        <p:pic>
          <p:nvPicPr>
            <p:cNvPr id="204855" name="Picture 55" descr="oneant">
              <a:extLst>
                <a:ext uri="{FF2B5EF4-FFF2-40B4-BE49-F238E27FC236}">
                  <a16:creationId xmlns:a16="http://schemas.microsoft.com/office/drawing/2014/main" id="{233C93DF-5EE8-4D2E-81B3-4AF5E595E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6" name="Text Box 56">
              <a:extLst>
                <a:ext uri="{FF2B5EF4-FFF2-40B4-BE49-F238E27FC236}">
                  <a16:creationId xmlns:a16="http://schemas.microsoft.com/office/drawing/2014/main" id="{1BDD53EF-F93D-4F3B-843F-5B4C020D42F5}"/>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4857" name="Text Box 57">
              <a:extLst>
                <a:ext uri="{FF2B5EF4-FFF2-40B4-BE49-F238E27FC236}">
                  <a16:creationId xmlns:a16="http://schemas.microsoft.com/office/drawing/2014/main" id="{DCEE057A-0835-48BC-B3D9-C241E7CA123C}"/>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a:t>
              </a:r>
            </a:p>
          </p:txBody>
        </p:sp>
        <p:sp>
          <p:nvSpPr>
            <p:cNvPr id="204858" name="Text Box 58">
              <a:extLst>
                <a:ext uri="{FF2B5EF4-FFF2-40B4-BE49-F238E27FC236}">
                  <a16:creationId xmlns:a16="http://schemas.microsoft.com/office/drawing/2014/main" id="{1C2843AD-7386-45B9-98A9-329E2D91B46C}"/>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[C,B,E,D,A]</a:t>
              </a:r>
            </a:p>
          </p:txBody>
        </p:sp>
      </p:grpSp>
      <p:grpSp>
        <p:nvGrpSpPr>
          <p:cNvPr id="204859" name="Group 59">
            <a:extLst>
              <a:ext uri="{FF2B5EF4-FFF2-40B4-BE49-F238E27FC236}">
                <a16:creationId xmlns:a16="http://schemas.microsoft.com/office/drawing/2014/main" id="{0DAF185D-E756-44F9-8879-51EA3521BE07}"/>
              </a:ext>
            </a:extLst>
          </p:cNvPr>
          <p:cNvGrpSpPr>
            <a:grpSpLocks/>
          </p:cNvGrpSpPr>
          <p:nvPr/>
        </p:nvGrpSpPr>
        <p:grpSpPr bwMode="auto">
          <a:xfrm>
            <a:off x="1066800" y="4114800"/>
            <a:ext cx="1370013" cy="1143000"/>
            <a:chOff x="1008" y="864"/>
            <a:chExt cx="863" cy="720"/>
          </a:xfrm>
        </p:grpSpPr>
        <p:pic>
          <p:nvPicPr>
            <p:cNvPr id="204860" name="Picture 60" descr="oneant">
              <a:extLst>
                <a:ext uri="{FF2B5EF4-FFF2-40B4-BE49-F238E27FC236}">
                  <a16:creationId xmlns:a16="http://schemas.microsoft.com/office/drawing/2014/main" id="{404D1A2B-21ED-4FC6-901C-5BB3B197F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960"/>
              <a:ext cx="472"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1" name="Text Box 61">
              <a:extLst>
                <a:ext uri="{FF2B5EF4-FFF2-40B4-BE49-F238E27FC236}">
                  <a16:creationId xmlns:a16="http://schemas.microsoft.com/office/drawing/2014/main" id="{806AD604-B8AF-4B25-B690-D5297B02A1DB}"/>
                </a:ext>
              </a:extLst>
            </p:cNvPr>
            <p:cNvSpPr txBox="1">
              <a:spLocks noChangeArrowheads="1"/>
            </p:cNvSpPr>
            <p:nvPr/>
          </p:nvSpPr>
          <p:spPr bwMode="auto">
            <a:xfrm>
              <a:off x="1056" y="912"/>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sz="2400" b="1"/>
            </a:p>
          </p:txBody>
        </p:sp>
        <p:sp>
          <p:nvSpPr>
            <p:cNvPr id="204862" name="Text Box 62">
              <a:extLst>
                <a:ext uri="{FF2B5EF4-FFF2-40B4-BE49-F238E27FC236}">
                  <a16:creationId xmlns:a16="http://schemas.microsoft.com/office/drawing/2014/main" id="{29B24ECB-00DF-42FD-8158-9950BE19B9A1}"/>
                </a:ext>
              </a:extLst>
            </p:cNvPr>
            <p:cNvSpPr txBox="1">
              <a:spLocks noChangeArrowheads="1"/>
            </p:cNvSpPr>
            <p:nvPr/>
          </p:nvSpPr>
          <p:spPr bwMode="auto">
            <a:xfrm>
              <a:off x="1104" y="1344"/>
              <a:ext cx="16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4</a:t>
              </a:r>
            </a:p>
          </p:txBody>
        </p:sp>
        <p:sp>
          <p:nvSpPr>
            <p:cNvPr id="204863" name="Text Box 63">
              <a:extLst>
                <a:ext uri="{FF2B5EF4-FFF2-40B4-BE49-F238E27FC236}">
                  <a16:creationId xmlns:a16="http://schemas.microsoft.com/office/drawing/2014/main" id="{F45F9544-AFC9-48C2-BC6C-503B820CEFBD}"/>
                </a:ext>
              </a:extLst>
            </p:cNvPr>
            <p:cNvSpPr txBox="1">
              <a:spLocks noChangeArrowheads="1"/>
            </p:cNvSpPr>
            <p:nvPr/>
          </p:nvSpPr>
          <p:spPr bwMode="auto">
            <a:xfrm>
              <a:off x="1152" y="864"/>
              <a:ext cx="719" cy="198"/>
            </a:xfrm>
            <a:prstGeom prst="rect">
              <a:avLst/>
            </a:prstGeom>
            <a:noFill/>
            <a:ln w="9525">
              <a:solidFill>
                <a:srgbClr val="99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t>[D,E,A,B,C]</a:t>
              </a:r>
            </a:p>
          </p:txBody>
        </p:sp>
      </p:grpSp>
      <p:graphicFrame>
        <p:nvGraphicFramePr>
          <p:cNvPr id="204848" name="Object 48">
            <a:extLst>
              <a:ext uri="{FF2B5EF4-FFF2-40B4-BE49-F238E27FC236}">
                <a16:creationId xmlns:a16="http://schemas.microsoft.com/office/drawing/2014/main" id="{0F91F212-0632-4DC8-A118-AF9B1861964B}"/>
              </a:ext>
            </a:extLst>
          </p:cNvPr>
          <p:cNvGraphicFramePr>
            <a:graphicFrameLocks noChangeAspect="1"/>
          </p:cNvGraphicFramePr>
          <p:nvPr/>
        </p:nvGraphicFramePr>
        <p:xfrm>
          <a:off x="838200" y="3352800"/>
          <a:ext cx="7631113" cy="722313"/>
        </p:xfrm>
        <a:graphic>
          <a:graphicData uri="http://schemas.openxmlformats.org/presentationml/2006/ole">
            <mc:AlternateContent xmlns:mc="http://schemas.openxmlformats.org/markup-compatibility/2006">
              <mc:Choice xmlns:v="urn:schemas-microsoft-com:vml" Requires="v">
                <p:oleObj spid="_x0000_s33825" name="Equation" r:id="rId6" imgW="2806560" imgH="241200" progId="Equation.3">
                  <p:embed/>
                </p:oleObj>
              </mc:Choice>
              <mc:Fallback>
                <p:oleObj name="Equation" r:id="rId6" imgW="2806560" imgH="241200" progId="Equation.3">
                  <p:embed/>
                  <p:pic>
                    <p:nvPicPr>
                      <p:cNvPr id="204848" name="Object 48">
                        <a:extLst>
                          <a:ext uri="{FF2B5EF4-FFF2-40B4-BE49-F238E27FC236}">
                            <a16:creationId xmlns:a16="http://schemas.microsoft.com/office/drawing/2014/main" id="{0F91F212-0632-4DC8-A118-AF9B186196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3352800"/>
                        <a:ext cx="7631113" cy="722313"/>
                      </a:xfrm>
                      <a:prstGeom prst="rect">
                        <a:avLst/>
                      </a:prstGeom>
                      <a:solidFill>
                        <a:srgbClr val="6767FF"/>
                      </a:solidFill>
                      <a:ln>
                        <a:noFill/>
                      </a:ln>
                      <a:extLst>
                        <a:ext uri="{91240B29-F687-4F45-9708-019B960494DF}">
                          <a14:hiddenLine xmlns:a14="http://schemas.microsoft.com/office/drawing/2010/main" w="9525">
                            <a:solidFill>
                              <a:schemeClr val="accent1"/>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23DAB130-24D0-44D3-B6F2-21FEF9B36830}"/>
              </a:ext>
            </a:extLst>
          </p:cNvPr>
          <p:cNvSpPr>
            <a:spLocks noGrp="1"/>
          </p:cNvSpPr>
          <p:nvPr>
            <p:ph type="sldNum" sz="quarter" idx="12"/>
          </p:nvPr>
        </p:nvSpPr>
        <p:spPr/>
        <p:txBody>
          <a:bodyPr/>
          <a:lstStyle/>
          <a:p>
            <a:fld id="{DB4A5CF2-AB60-4E83-932F-A5EE01C95C44}" type="slidenum">
              <a:rPr lang="en-US" altLang="en-US" smtClean="0"/>
              <a:pPr/>
              <a:t>36</a:t>
            </a:fld>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04848"/>
                                        </p:tgtEl>
                                        <p:attrNameLst>
                                          <p:attrName>style.visibility</p:attrName>
                                        </p:attrNameLst>
                                      </p:cBhvr>
                                      <p:to>
                                        <p:strVal val="visible"/>
                                      </p:to>
                                    </p:set>
                                    <p:anim calcmode="lin" valueType="num">
                                      <p:cBhvr>
                                        <p:cTn id="7" dur="500" fill="hold"/>
                                        <p:tgtEl>
                                          <p:spTgt spid="204848"/>
                                        </p:tgtEl>
                                        <p:attrNameLst>
                                          <p:attrName>ppt_w</p:attrName>
                                        </p:attrNameLst>
                                      </p:cBhvr>
                                      <p:tavLst>
                                        <p:tav tm="0">
                                          <p:val>
                                            <p:fltVal val="0"/>
                                          </p:val>
                                        </p:tav>
                                        <p:tav tm="100000">
                                          <p:val>
                                            <p:strVal val="#ppt_w"/>
                                          </p:val>
                                        </p:tav>
                                      </p:tavLst>
                                    </p:anim>
                                    <p:anim calcmode="lin" valueType="num">
                                      <p:cBhvr>
                                        <p:cTn id="8" dur="500" fill="hold"/>
                                        <p:tgtEl>
                                          <p:spTgt spid="204848"/>
                                        </p:tgtEl>
                                        <p:attrNameLst>
                                          <p:attrName>ppt_h</p:attrName>
                                        </p:attrNameLst>
                                      </p:cBhvr>
                                      <p:tavLst>
                                        <p:tav tm="0">
                                          <p:val>
                                            <p:fltVal val="0"/>
                                          </p:val>
                                        </p:tav>
                                        <p:tav tm="100000">
                                          <p:val>
                                            <p:strVal val="#ppt_h"/>
                                          </p:val>
                                        </p:tav>
                                      </p:tavLst>
                                    </p:anim>
                                    <p:animEffect transition="in" filter="fade">
                                      <p:cBhvr>
                                        <p:cTn id="9" dur="500"/>
                                        <p:tgtEl>
                                          <p:spTgt spid="20484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xit" presetSubtype="0" fill="hold" nodeType="clickEffect">
                                  <p:stCondLst>
                                    <p:cond delay="0"/>
                                  </p:stCondLst>
                                  <p:childTnLst>
                                    <p:anim calcmode="lin" valueType="num">
                                      <p:cBhvr>
                                        <p:cTn id="13" dur="500"/>
                                        <p:tgtEl>
                                          <p:spTgt spid="204848"/>
                                        </p:tgtEl>
                                        <p:attrNameLst>
                                          <p:attrName>ppt_w</p:attrName>
                                        </p:attrNameLst>
                                      </p:cBhvr>
                                      <p:tavLst>
                                        <p:tav tm="0">
                                          <p:val>
                                            <p:strVal val="ppt_w"/>
                                          </p:val>
                                        </p:tav>
                                        <p:tav tm="100000">
                                          <p:val>
                                            <p:fltVal val="0"/>
                                          </p:val>
                                        </p:tav>
                                      </p:tavLst>
                                    </p:anim>
                                    <p:anim calcmode="lin" valueType="num">
                                      <p:cBhvr>
                                        <p:cTn id="14" dur="500"/>
                                        <p:tgtEl>
                                          <p:spTgt spid="204848"/>
                                        </p:tgtEl>
                                        <p:attrNameLst>
                                          <p:attrName>ppt_h</p:attrName>
                                        </p:attrNameLst>
                                      </p:cBhvr>
                                      <p:tavLst>
                                        <p:tav tm="0">
                                          <p:val>
                                            <p:strVal val="ppt_h"/>
                                          </p:val>
                                        </p:tav>
                                        <p:tav tm="100000">
                                          <p:val>
                                            <p:fltVal val="0"/>
                                          </p:val>
                                        </p:tav>
                                      </p:tavLst>
                                    </p:anim>
                                    <p:animEffect transition="out" filter="fade">
                                      <p:cBhvr>
                                        <p:cTn id="15" dur="500"/>
                                        <p:tgtEl>
                                          <p:spTgt spid="204848"/>
                                        </p:tgtEl>
                                      </p:cBhvr>
                                    </p:animEffect>
                                    <p:set>
                                      <p:cBhvr>
                                        <p:cTn id="16" dur="1" fill="hold">
                                          <p:stCondLst>
                                            <p:cond delay="499"/>
                                          </p:stCondLst>
                                        </p:cTn>
                                        <p:tgtEl>
                                          <p:spTgt spid="2048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2" name="Text Box 4">
            <a:extLst>
              <a:ext uri="{FF2B5EF4-FFF2-40B4-BE49-F238E27FC236}">
                <a16:creationId xmlns:a16="http://schemas.microsoft.com/office/drawing/2014/main" id="{5DFDB7C9-C5F0-4108-B17F-CEDD6FE6B011}"/>
              </a:ext>
            </a:extLst>
          </p:cNvPr>
          <p:cNvSpPr txBox="1">
            <a:spLocks noChangeArrowheads="1"/>
          </p:cNvSpPr>
          <p:nvPr/>
        </p:nvSpPr>
        <p:spPr bwMode="auto">
          <a:xfrm>
            <a:off x="1066800" y="838200"/>
            <a:ext cx="2551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End of First Run</a:t>
            </a:r>
          </a:p>
        </p:txBody>
      </p:sp>
      <p:sp>
        <p:nvSpPr>
          <p:cNvPr id="206853" name="Text Box 5">
            <a:extLst>
              <a:ext uri="{FF2B5EF4-FFF2-40B4-BE49-F238E27FC236}">
                <a16:creationId xmlns:a16="http://schemas.microsoft.com/office/drawing/2014/main" id="{45B83665-8D13-45CF-97AC-C632F8892BC8}"/>
              </a:ext>
            </a:extLst>
          </p:cNvPr>
          <p:cNvSpPr txBox="1">
            <a:spLocks noChangeArrowheads="1"/>
          </p:cNvSpPr>
          <p:nvPr/>
        </p:nvSpPr>
        <p:spPr bwMode="auto">
          <a:xfrm>
            <a:off x="4038600" y="3352800"/>
            <a:ext cx="180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All ants die</a:t>
            </a:r>
          </a:p>
        </p:txBody>
      </p:sp>
      <p:sp>
        <p:nvSpPr>
          <p:cNvPr id="206854" name="Text Box 6">
            <a:extLst>
              <a:ext uri="{FF2B5EF4-FFF2-40B4-BE49-F238E27FC236}">
                <a16:creationId xmlns:a16="http://schemas.microsoft.com/office/drawing/2014/main" id="{E84E5CF3-2CC1-4EB6-BA05-57454B625D21}"/>
              </a:ext>
            </a:extLst>
          </p:cNvPr>
          <p:cNvSpPr txBox="1">
            <a:spLocks noChangeArrowheads="1"/>
          </p:cNvSpPr>
          <p:nvPr/>
        </p:nvSpPr>
        <p:spPr bwMode="auto">
          <a:xfrm>
            <a:off x="5334000" y="4800600"/>
            <a:ext cx="282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New ants are born</a:t>
            </a:r>
          </a:p>
        </p:txBody>
      </p:sp>
      <p:sp>
        <p:nvSpPr>
          <p:cNvPr id="206855" name="Text Box 7">
            <a:extLst>
              <a:ext uri="{FF2B5EF4-FFF2-40B4-BE49-F238E27FC236}">
                <a16:creationId xmlns:a16="http://schemas.microsoft.com/office/drawing/2014/main" id="{45551986-3416-4977-9E7D-21DB83BC91C7}"/>
              </a:ext>
            </a:extLst>
          </p:cNvPr>
          <p:cNvSpPr txBox="1">
            <a:spLocks noChangeArrowheads="1"/>
          </p:cNvSpPr>
          <p:nvPr/>
        </p:nvSpPr>
        <p:spPr bwMode="auto">
          <a:xfrm>
            <a:off x="2362200" y="2209800"/>
            <a:ext cx="5837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Save Best Tour (Sequence and length) </a:t>
            </a:r>
          </a:p>
        </p:txBody>
      </p:sp>
      <p:sp>
        <p:nvSpPr>
          <p:cNvPr id="2" name="Slide Number Placeholder 1">
            <a:extLst>
              <a:ext uri="{FF2B5EF4-FFF2-40B4-BE49-F238E27FC236}">
                <a16:creationId xmlns:a16="http://schemas.microsoft.com/office/drawing/2014/main" id="{B9EB73B5-EF56-4E37-A3D5-B9608FEEF5C0}"/>
              </a:ext>
            </a:extLst>
          </p:cNvPr>
          <p:cNvSpPr>
            <a:spLocks noGrp="1"/>
          </p:cNvSpPr>
          <p:nvPr>
            <p:ph type="sldNum" sz="quarter" idx="12"/>
          </p:nvPr>
        </p:nvSpPr>
        <p:spPr/>
        <p:txBody>
          <a:bodyPr/>
          <a:lstStyle/>
          <a:p>
            <a:fld id="{AAA747DA-6C0F-4E20-8F67-8A6EB4F2D864}"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E73EB3DF-3337-49A9-9AA7-61721B2B7B68}"/>
              </a:ext>
            </a:extLst>
          </p:cNvPr>
          <p:cNvSpPr>
            <a:spLocks noGrp="1" noChangeArrowheads="1"/>
          </p:cNvSpPr>
          <p:nvPr>
            <p:ph type="title"/>
          </p:nvPr>
        </p:nvSpPr>
        <p:spPr>
          <a:xfrm>
            <a:off x="457200" y="274638"/>
            <a:ext cx="8229600" cy="411162"/>
          </a:xfrm>
          <a:noFill/>
        </p:spPr>
        <p:txBody>
          <a:bodyPr>
            <a:normAutofit fontScale="90000"/>
          </a:bodyPr>
          <a:lstStyle/>
          <a:p>
            <a:pPr algn="ctr"/>
            <a:r>
              <a:rPr lang="en-US" altLang="en-US" sz="2400" dirty="0">
                <a:solidFill>
                  <a:srgbClr val="6767FF"/>
                </a:solidFill>
              </a:rPr>
              <a:t>Ant System (Ant Cycle)</a:t>
            </a:r>
          </a:p>
        </p:txBody>
      </p:sp>
      <p:sp>
        <p:nvSpPr>
          <p:cNvPr id="168965" name="AutoShape 5">
            <a:extLst>
              <a:ext uri="{FF2B5EF4-FFF2-40B4-BE49-F238E27FC236}">
                <a16:creationId xmlns:a16="http://schemas.microsoft.com/office/drawing/2014/main" id="{84996320-703B-4129-8C72-23B4CD795AB6}"/>
              </a:ext>
            </a:extLst>
          </p:cNvPr>
          <p:cNvSpPr>
            <a:spLocks noChangeArrowheads="1"/>
          </p:cNvSpPr>
          <p:nvPr/>
        </p:nvSpPr>
        <p:spPr bwMode="auto">
          <a:xfrm>
            <a:off x="2476500" y="838200"/>
            <a:ext cx="2741613" cy="395288"/>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t = 0; NC = 0; τ</a:t>
            </a:r>
            <a:r>
              <a:rPr lang="en-US" altLang="en-US" sz="1200" baseline="-25000">
                <a:latin typeface="Times New Roman" panose="02020603050405020304" pitchFamily="18" charset="0"/>
              </a:rPr>
              <a:t>ij</a:t>
            </a:r>
            <a:r>
              <a:rPr lang="en-US" altLang="en-US" sz="1200">
                <a:latin typeface="Times New Roman" panose="02020603050405020304" pitchFamily="18" charset="0"/>
              </a:rPr>
              <a:t>(t)=c for ∆τ</a:t>
            </a:r>
            <a:r>
              <a:rPr lang="en-US" altLang="en-US" sz="1200" baseline="-25000">
                <a:latin typeface="Times New Roman" panose="02020603050405020304" pitchFamily="18" charset="0"/>
              </a:rPr>
              <a:t>ij</a:t>
            </a:r>
            <a:r>
              <a:rPr lang="en-US" altLang="en-US" sz="1200">
                <a:latin typeface="Times New Roman" panose="02020603050405020304" pitchFamily="18" charset="0"/>
              </a:rPr>
              <a:t>=0</a:t>
            </a:r>
          </a:p>
          <a:p>
            <a:pPr algn="ctr" eaLnBrk="0" hangingPunct="0"/>
            <a:r>
              <a:rPr lang="en-US" altLang="en-US" sz="1200">
                <a:latin typeface="Times New Roman" panose="02020603050405020304" pitchFamily="18" charset="0"/>
              </a:rPr>
              <a:t>Place the m ants on the n nodes</a:t>
            </a:r>
          </a:p>
          <a:p>
            <a:pPr eaLnBrk="0" hangingPunct="0"/>
            <a:endParaRPr lang="en-US" altLang="en-US" sz="2400">
              <a:latin typeface="Times New Roman" panose="02020603050405020304" pitchFamily="18" charset="0"/>
            </a:endParaRPr>
          </a:p>
        </p:txBody>
      </p:sp>
      <p:sp>
        <p:nvSpPr>
          <p:cNvPr id="168966" name="AutoShape 6">
            <a:extLst>
              <a:ext uri="{FF2B5EF4-FFF2-40B4-BE49-F238E27FC236}">
                <a16:creationId xmlns:a16="http://schemas.microsoft.com/office/drawing/2014/main" id="{A45EE22D-96B9-4C29-AE7A-3EA54D16540A}"/>
              </a:ext>
            </a:extLst>
          </p:cNvPr>
          <p:cNvSpPr>
            <a:spLocks noChangeArrowheads="1"/>
          </p:cNvSpPr>
          <p:nvPr/>
        </p:nvSpPr>
        <p:spPr bwMode="auto">
          <a:xfrm>
            <a:off x="2362200" y="1524000"/>
            <a:ext cx="2741613" cy="300038"/>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Update tabu</a:t>
            </a:r>
            <a:r>
              <a:rPr lang="en-US" altLang="en-US" sz="1200" baseline="-25000">
                <a:latin typeface="Times New Roman" panose="02020603050405020304" pitchFamily="18" charset="0"/>
              </a:rPr>
              <a:t>k</a:t>
            </a:r>
            <a:r>
              <a:rPr lang="en-US" altLang="en-US" sz="1200">
                <a:latin typeface="Times New Roman" panose="02020603050405020304" pitchFamily="18" charset="0"/>
              </a:rPr>
              <a:t>(s)</a:t>
            </a:r>
            <a:endParaRPr lang="en-US" altLang="en-US" sz="2400">
              <a:latin typeface="Times New Roman" panose="02020603050405020304" pitchFamily="18" charset="0"/>
            </a:endParaRPr>
          </a:p>
        </p:txBody>
      </p:sp>
      <p:sp>
        <p:nvSpPr>
          <p:cNvPr id="168967" name="AutoShape 7">
            <a:extLst>
              <a:ext uri="{FF2B5EF4-FFF2-40B4-BE49-F238E27FC236}">
                <a16:creationId xmlns:a16="http://schemas.microsoft.com/office/drawing/2014/main" id="{FB66F2D9-A90B-4809-B87E-DCD8B20028B7}"/>
              </a:ext>
            </a:extLst>
          </p:cNvPr>
          <p:cNvSpPr>
            <a:spLocks noChangeArrowheads="1"/>
          </p:cNvSpPr>
          <p:nvPr/>
        </p:nvSpPr>
        <p:spPr bwMode="auto">
          <a:xfrm>
            <a:off x="1905000" y="2120900"/>
            <a:ext cx="3933825" cy="1016000"/>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endParaRPr lang="en-US" altLang="en-US" sz="1200">
              <a:latin typeface="Times New Roman" panose="02020603050405020304" pitchFamily="18" charset="0"/>
            </a:endParaRPr>
          </a:p>
          <a:p>
            <a:pPr eaLnBrk="0" hangingPunct="0"/>
            <a:endParaRPr lang="en-US" altLang="en-US" sz="2400">
              <a:latin typeface="Times New Roman" panose="02020603050405020304" pitchFamily="18" charset="0"/>
            </a:endParaRPr>
          </a:p>
        </p:txBody>
      </p:sp>
      <p:sp>
        <p:nvSpPr>
          <p:cNvPr id="168968" name="AutoShape 8">
            <a:extLst>
              <a:ext uri="{FF2B5EF4-FFF2-40B4-BE49-F238E27FC236}">
                <a16:creationId xmlns:a16="http://schemas.microsoft.com/office/drawing/2014/main" id="{66363F0B-E15D-44FE-BA57-20955A1DEFED}"/>
              </a:ext>
            </a:extLst>
          </p:cNvPr>
          <p:cNvSpPr>
            <a:spLocks noChangeArrowheads="1"/>
          </p:cNvSpPr>
          <p:nvPr/>
        </p:nvSpPr>
        <p:spPr bwMode="auto">
          <a:xfrm>
            <a:off x="2133600" y="3305175"/>
            <a:ext cx="3576638" cy="428625"/>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Compute the length L</a:t>
            </a:r>
            <a:r>
              <a:rPr lang="en-US" altLang="en-US" sz="1200" baseline="-25000">
                <a:latin typeface="Times New Roman" panose="02020603050405020304" pitchFamily="18" charset="0"/>
              </a:rPr>
              <a:t>k </a:t>
            </a:r>
            <a:r>
              <a:rPr lang="en-US" altLang="en-US" sz="1200">
                <a:latin typeface="Times New Roman" panose="02020603050405020304" pitchFamily="18" charset="0"/>
              </a:rPr>
              <a:t>of every ant</a:t>
            </a:r>
          </a:p>
          <a:p>
            <a:pPr algn="ctr" eaLnBrk="0" hangingPunct="0"/>
            <a:r>
              <a:rPr lang="en-US" altLang="en-US" sz="1200">
                <a:latin typeface="Times New Roman" panose="02020603050405020304" pitchFamily="18" charset="0"/>
              </a:rPr>
              <a:t>Update the shortest tour found</a:t>
            </a:r>
          </a:p>
          <a:p>
            <a:pPr algn="ctr" eaLnBrk="0" hangingPunct="0"/>
            <a:endParaRPr lang="en-US" altLang="en-US" sz="1200">
              <a:latin typeface="Times New Roman" panose="02020603050405020304" pitchFamily="18" charset="0"/>
            </a:endParaRPr>
          </a:p>
          <a:p>
            <a:pPr algn="ctr" eaLnBrk="0" hangingPunct="0"/>
            <a:r>
              <a:rPr lang="en-US" altLang="en-US" sz="1200">
                <a:latin typeface="Times New Roman" panose="02020603050405020304" pitchFamily="18" charset="0"/>
              </a:rPr>
              <a:t>=</a:t>
            </a:r>
            <a:endParaRPr lang="en-US" altLang="en-US" sz="2400">
              <a:latin typeface="Times New Roman" panose="02020603050405020304" pitchFamily="18" charset="0"/>
            </a:endParaRPr>
          </a:p>
        </p:txBody>
      </p:sp>
      <p:sp>
        <p:nvSpPr>
          <p:cNvPr id="168969" name="AutoShape 9">
            <a:extLst>
              <a:ext uri="{FF2B5EF4-FFF2-40B4-BE49-F238E27FC236}">
                <a16:creationId xmlns:a16="http://schemas.microsoft.com/office/drawing/2014/main" id="{D6F0F3DE-4966-4D4A-BAC6-438253F1D9D2}"/>
              </a:ext>
            </a:extLst>
          </p:cNvPr>
          <p:cNvSpPr>
            <a:spLocks noChangeArrowheads="1"/>
          </p:cNvSpPr>
          <p:nvPr/>
        </p:nvSpPr>
        <p:spPr bwMode="auto">
          <a:xfrm>
            <a:off x="2019300" y="3897313"/>
            <a:ext cx="3695700" cy="1579562"/>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For every edge (i,j)</a:t>
            </a:r>
          </a:p>
          <a:p>
            <a:pPr algn="ctr" eaLnBrk="0" hangingPunct="0"/>
            <a:r>
              <a:rPr lang="en-US" altLang="en-US" sz="1200">
                <a:latin typeface="Times New Roman" panose="02020603050405020304" pitchFamily="18" charset="0"/>
              </a:rPr>
              <a:t>Compute  </a:t>
            </a:r>
          </a:p>
          <a:p>
            <a:pPr algn="ctr" eaLnBrk="0" hangingPunct="0"/>
            <a:r>
              <a:rPr lang="en-US" altLang="en-US" sz="1200">
                <a:latin typeface="Times New Roman" panose="02020603050405020304" pitchFamily="18" charset="0"/>
              </a:rPr>
              <a:t>For k:=1 to m do</a:t>
            </a:r>
          </a:p>
          <a:p>
            <a:pPr algn="ctr" eaLnBrk="0" hangingPunct="0"/>
            <a:endParaRPr lang="en-US" altLang="en-US" sz="1200">
              <a:latin typeface="Times New Roman" panose="02020603050405020304" pitchFamily="18" charset="0"/>
            </a:endParaRPr>
          </a:p>
          <a:p>
            <a:pPr algn="ctr" eaLnBrk="0" hangingPunct="0"/>
            <a:endParaRPr lang="en-US" altLang="en-US" sz="1200">
              <a:latin typeface="Times New Roman" panose="02020603050405020304" pitchFamily="18" charset="0"/>
            </a:endParaRPr>
          </a:p>
          <a:p>
            <a:pPr eaLnBrk="0" hangingPunct="0"/>
            <a:endParaRPr lang="en-US" altLang="en-US" sz="2400">
              <a:latin typeface="Times New Roman" panose="02020603050405020304" pitchFamily="18" charset="0"/>
            </a:endParaRPr>
          </a:p>
        </p:txBody>
      </p:sp>
      <p:sp>
        <p:nvSpPr>
          <p:cNvPr id="168970" name="Text Box 10">
            <a:extLst>
              <a:ext uri="{FF2B5EF4-FFF2-40B4-BE49-F238E27FC236}">
                <a16:creationId xmlns:a16="http://schemas.microsoft.com/office/drawing/2014/main" id="{BE615A37-B26C-4762-B4E3-FA4441C9D25B}"/>
              </a:ext>
            </a:extLst>
          </p:cNvPr>
          <p:cNvSpPr txBox="1">
            <a:spLocks noChangeArrowheads="1"/>
          </p:cNvSpPr>
          <p:nvPr/>
        </p:nvSpPr>
        <p:spPr bwMode="auto">
          <a:xfrm>
            <a:off x="6477000" y="936625"/>
            <a:ext cx="835025" cy="1968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Initialize</a:t>
            </a:r>
            <a:endParaRPr lang="en-US" altLang="en-US" sz="2400">
              <a:latin typeface="Times New Roman" panose="02020603050405020304" pitchFamily="18" charset="0"/>
            </a:endParaRPr>
          </a:p>
        </p:txBody>
      </p:sp>
      <p:sp>
        <p:nvSpPr>
          <p:cNvPr id="168971" name="Text Box 11">
            <a:extLst>
              <a:ext uri="{FF2B5EF4-FFF2-40B4-BE49-F238E27FC236}">
                <a16:creationId xmlns:a16="http://schemas.microsoft.com/office/drawing/2014/main" id="{F4551044-2BD6-4EBD-839F-4B4E50187E36}"/>
              </a:ext>
            </a:extLst>
          </p:cNvPr>
          <p:cNvSpPr txBox="1">
            <a:spLocks noChangeArrowheads="1"/>
          </p:cNvSpPr>
          <p:nvPr/>
        </p:nvSpPr>
        <p:spPr bwMode="auto">
          <a:xfrm>
            <a:off x="5905500" y="2120900"/>
            <a:ext cx="1787525" cy="395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Choose the city j to move to. Use probability</a:t>
            </a:r>
            <a:endParaRPr lang="en-US" altLang="en-US" sz="2400">
              <a:latin typeface="Times New Roman" panose="02020603050405020304" pitchFamily="18" charset="0"/>
            </a:endParaRPr>
          </a:p>
        </p:txBody>
      </p:sp>
      <p:sp>
        <p:nvSpPr>
          <p:cNvPr id="168972" name="Text Box 12">
            <a:extLst>
              <a:ext uri="{FF2B5EF4-FFF2-40B4-BE49-F238E27FC236}">
                <a16:creationId xmlns:a16="http://schemas.microsoft.com/office/drawing/2014/main" id="{F66FAC63-39D8-4475-8859-07AA58C867E8}"/>
              </a:ext>
            </a:extLst>
          </p:cNvPr>
          <p:cNvSpPr txBox="1">
            <a:spLocks noChangeArrowheads="1"/>
          </p:cNvSpPr>
          <p:nvPr/>
        </p:nvSpPr>
        <p:spPr bwMode="auto">
          <a:xfrm>
            <a:off x="5791200" y="1627188"/>
            <a:ext cx="1668463" cy="2555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Tabu list management</a:t>
            </a:r>
          </a:p>
          <a:p>
            <a:pPr eaLnBrk="0" hangingPunct="0"/>
            <a:endParaRPr lang="en-US" altLang="en-US" sz="2400">
              <a:latin typeface="Times New Roman" panose="02020603050405020304" pitchFamily="18" charset="0"/>
            </a:endParaRPr>
          </a:p>
        </p:txBody>
      </p:sp>
      <p:sp>
        <p:nvSpPr>
          <p:cNvPr id="168973" name="Text Box 13">
            <a:extLst>
              <a:ext uri="{FF2B5EF4-FFF2-40B4-BE49-F238E27FC236}">
                <a16:creationId xmlns:a16="http://schemas.microsoft.com/office/drawing/2014/main" id="{1BD5A0CA-115B-4F6F-922B-EFE58CE3B260}"/>
              </a:ext>
            </a:extLst>
          </p:cNvPr>
          <p:cNvSpPr txBox="1">
            <a:spLocks noChangeArrowheads="1"/>
          </p:cNvSpPr>
          <p:nvPr/>
        </p:nvSpPr>
        <p:spPr bwMode="auto">
          <a:xfrm>
            <a:off x="5905500" y="2614613"/>
            <a:ext cx="1908175" cy="3952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Move k-th ant to town j. Insert town j in tabu</a:t>
            </a:r>
            <a:r>
              <a:rPr lang="en-US" altLang="en-US" sz="1200" baseline="-25000">
                <a:latin typeface="Times New Roman" panose="02020603050405020304" pitchFamily="18" charset="0"/>
              </a:rPr>
              <a:t>k</a:t>
            </a:r>
            <a:r>
              <a:rPr lang="en-US" altLang="en-US" sz="1200">
                <a:latin typeface="Times New Roman" panose="02020603050405020304" pitchFamily="18" charset="0"/>
              </a:rPr>
              <a:t>(s)</a:t>
            </a:r>
            <a:endParaRPr lang="en-US" altLang="en-US" sz="2400">
              <a:latin typeface="Times New Roman" panose="02020603050405020304" pitchFamily="18" charset="0"/>
            </a:endParaRPr>
          </a:p>
        </p:txBody>
      </p:sp>
      <p:sp>
        <p:nvSpPr>
          <p:cNvPr id="168974" name="AutoShape 14">
            <a:extLst>
              <a:ext uri="{FF2B5EF4-FFF2-40B4-BE49-F238E27FC236}">
                <a16:creationId xmlns:a16="http://schemas.microsoft.com/office/drawing/2014/main" id="{7BFC92F3-1B02-4569-8AF4-3CCB6925EEF7}"/>
              </a:ext>
            </a:extLst>
          </p:cNvPr>
          <p:cNvSpPr>
            <a:spLocks noChangeArrowheads="1"/>
          </p:cNvSpPr>
          <p:nvPr/>
        </p:nvSpPr>
        <p:spPr bwMode="auto">
          <a:xfrm>
            <a:off x="2590800" y="5870575"/>
            <a:ext cx="2384425" cy="296863"/>
          </a:xfrm>
          <a:prstGeom prst="flowChartProcess">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Set t = t + n; NC=NC+1; ∆τ</a:t>
            </a:r>
            <a:r>
              <a:rPr lang="en-US" altLang="en-US" sz="1200" baseline="-25000">
                <a:latin typeface="Times New Roman" panose="02020603050405020304" pitchFamily="18" charset="0"/>
              </a:rPr>
              <a:t>ij</a:t>
            </a:r>
            <a:r>
              <a:rPr lang="en-US" altLang="en-US" sz="1200">
                <a:latin typeface="Times New Roman" panose="02020603050405020304" pitchFamily="18" charset="0"/>
              </a:rPr>
              <a:t>=0 </a:t>
            </a:r>
            <a:endParaRPr lang="en-US" altLang="en-US" sz="2400">
              <a:latin typeface="Times New Roman" panose="02020603050405020304" pitchFamily="18" charset="0"/>
            </a:endParaRPr>
          </a:p>
        </p:txBody>
      </p:sp>
      <p:sp>
        <p:nvSpPr>
          <p:cNvPr id="168975" name="AutoShape 15">
            <a:extLst>
              <a:ext uri="{FF2B5EF4-FFF2-40B4-BE49-F238E27FC236}">
                <a16:creationId xmlns:a16="http://schemas.microsoft.com/office/drawing/2014/main" id="{F7D5D880-082A-4C76-AD34-B424256CC82A}"/>
              </a:ext>
            </a:extLst>
          </p:cNvPr>
          <p:cNvSpPr>
            <a:spLocks noChangeArrowheads="1"/>
          </p:cNvSpPr>
          <p:nvPr/>
        </p:nvSpPr>
        <p:spPr bwMode="auto">
          <a:xfrm>
            <a:off x="5676911" y="5673725"/>
            <a:ext cx="2016114" cy="690563"/>
          </a:xfrm>
          <a:prstGeom prst="flowChartDecision">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100" dirty="0">
                <a:latin typeface="Times New Roman" panose="02020603050405020304" pitchFamily="18" charset="0"/>
              </a:rPr>
              <a:t>NC&lt;</a:t>
            </a:r>
            <a:r>
              <a:rPr lang="en-US" altLang="en-US" sz="1100" dirty="0" err="1">
                <a:latin typeface="Times New Roman" panose="02020603050405020304" pitchFamily="18" charset="0"/>
              </a:rPr>
              <a:t>NC</a:t>
            </a:r>
            <a:r>
              <a:rPr lang="en-US" altLang="en-US" sz="1100" baseline="-25000" dirty="0" err="1">
                <a:latin typeface="Times New Roman" panose="02020603050405020304" pitchFamily="18" charset="0"/>
              </a:rPr>
              <a:t>max</a:t>
            </a:r>
            <a:endParaRPr lang="en-US" altLang="en-US" sz="1100" baseline="-25000" dirty="0">
              <a:latin typeface="Times New Roman" panose="02020603050405020304" pitchFamily="18" charset="0"/>
            </a:endParaRPr>
          </a:p>
          <a:p>
            <a:pPr eaLnBrk="0" hangingPunct="0"/>
            <a:r>
              <a:rPr lang="en-US" altLang="en-US" sz="1100" baseline="-25000" dirty="0">
                <a:latin typeface="Times New Roman" panose="02020603050405020304" pitchFamily="18" charset="0"/>
              </a:rPr>
              <a:t>   &amp;&amp; </a:t>
            </a:r>
            <a:r>
              <a:rPr lang="en-US" altLang="en-US" sz="1100" dirty="0">
                <a:latin typeface="Times New Roman" panose="02020603050405020304" pitchFamily="18" charset="0"/>
              </a:rPr>
              <a:t> not </a:t>
            </a:r>
            <a:r>
              <a:rPr lang="en-US" altLang="en-US" sz="1100" dirty="0" err="1">
                <a:latin typeface="Times New Roman" panose="02020603050405020304" pitchFamily="18" charset="0"/>
              </a:rPr>
              <a:t>stagn</a:t>
            </a:r>
            <a:r>
              <a:rPr lang="en-US" altLang="en-US" sz="1100" dirty="0">
                <a:latin typeface="Times New Roman" panose="02020603050405020304" pitchFamily="18" charset="0"/>
              </a:rPr>
              <a:t>.</a:t>
            </a:r>
            <a:endParaRPr lang="en-US" altLang="en-US" sz="2000" dirty="0">
              <a:latin typeface="Times New Roman" panose="02020603050405020304" pitchFamily="18" charset="0"/>
            </a:endParaRPr>
          </a:p>
        </p:txBody>
      </p:sp>
      <p:sp>
        <p:nvSpPr>
          <p:cNvPr id="168976" name="Line 16">
            <a:extLst>
              <a:ext uri="{FF2B5EF4-FFF2-40B4-BE49-F238E27FC236}">
                <a16:creationId xmlns:a16="http://schemas.microsoft.com/office/drawing/2014/main" id="{95D5F0ED-4BB2-49B7-9B86-4C9889B3AFDD}"/>
              </a:ext>
            </a:extLst>
          </p:cNvPr>
          <p:cNvSpPr>
            <a:spLocks noChangeShapeType="1"/>
          </p:cNvSpPr>
          <p:nvPr/>
        </p:nvSpPr>
        <p:spPr bwMode="auto">
          <a:xfrm>
            <a:off x="4905375" y="6019800"/>
            <a:ext cx="835025" cy="158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77" name="Line 17">
            <a:extLst>
              <a:ext uri="{FF2B5EF4-FFF2-40B4-BE49-F238E27FC236}">
                <a16:creationId xmlns:a16="http://schemas.microsoft.com/office/drawing/2014/main" id="{5B6B8BC3-D80B-41E8-A94C-5A0B4E6BBDAA}"/>
              </a:ext>
            </a:extLst>
          </p:cNvPr>
          <p:cNvSpPr>
            <a:spLocks noChangeShapeType="1"/>
          </p:cNvSpPr>
          <p:nvPr/>
        </p:nvSpPr>
        <p:spPr bwMode="auto">
          <a:xfrm>
            <a:off x="3733800" y="5476875"/>
            <a:ext cx="0" cy="3937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78" name="Line 18">
            <a:extLst>
              <a:ext uri="{FF2B5EF4-FFF2-40B4-BE49-F238E27FC236}">
                <a16:creationId xmlns:a16="http://schemas.microsoft.com/office/drawing/2014/main" id="{72545562-85B6-4380-8BE5-FA3557624892}"/>
              </a:ext>
            </a:extLst>
          </p:cNvPr>
          <p:cNvSpPr>
            <a:spLocks noChangeShapeType="1"/>
          </p:cNvSpPr>
          <p:nvPr/>
        </p:nvSpPr>
        <p:spPr bwMode="auto">
          <a:xfrm>
            <a:off x="3733800" y="3700463"/>
            <a:ext cx="0" cy="1968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79" name="Line 19">
            <a:extLst>
              <a:ext uri="{FF2B5EF4-FFF2-40B4-BE49-F238E27FC236}">
                <a16:creationId xmlns:a16="http://schemas.microsoft.com/office/drawing/2014/main" id="{D98023F8-ADEB-408D-8166-BB0977D66A14}"/>
              </a:ext>
            </a:extLst>
          </p:cNvPr>
          <p:cNvSpPr>
            <a:spLocks noChangeShapeType="1"/>
          </p:cNvSpPr>
          <p:nvPr/>
        </p:nvSpPr>
        <p:spPr bwMode="auto">
          <a:xfrm>
            <a:off x="3733800" y="3108325"/>
            <a:ext cx="0" cy="19685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0" name="Line 20">
            <a:extLst>
              <a:ext uri="{FF2B5EF4-FFF2-40B4-BE49-F238E27FC236}">
                <a16:creationId xmlns:a16="http://schemas.microsoft.com/office/drawing/2014/main" id="{BC5DCCAA-0CA9-4EE6-8430-52DC2D3978B5}"/>
              </a:ext>
            </a:extLst>
          </p:cNvPr>
          <p:cNvSpPr>
            <a:spLocks noChangeShapeType="1"/>
          </p:cNvSpPr>
          <p:nvPr/>
        </p:nvSpPr>
        <p:spPr bwMode="auto">
          <a:xfrm>
            <a:off x="3733800" y="1828800"/>
            <a:ext cx="0" cy="2921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1" name="Line 21">
            <a:extLst>
              <a:ext uri="{FF2B5EF4-FFF2-40B4-BE49-F238E27FC236}">
                <a16:creationId xmlns:a16="http://schemas.microsoft.com/office/drawing/2014/main" id="{1955C8AD-E727-4959-BE81-870623AFCD23}"/>
              </a:ext>
            </a:extLst>
          </p:cNvPr>
          <p:cNvSpPr>
            <a:spLocks noChangeShapeType="1"/>
          </p:cNvSpPr>
          <p:nvPr/>
        </p:nvSpPr>
        <p:spPr bwMode="auto">
          <a:xfrm>
            <a:off x="3733800" y="1233488"/>
            <a:ext cx="0" cy="29527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2" name="Line 22">
            <a:extLst>
              <a:ext uri="{FF2B5EF4-FFF2-40B4-BE49-F238E27FC236}">
                <a16:creationId xmlns:a16="http://schemas.microsoft.com/office/drawing/2014/main" id="{DFC01CDC-A655-4BA7-8940-C8D75FACC7E2}"/>
              </a:ext>
            </a:extLst>
          </p:cNvPr>
          <p:cNvSpPr>
            <a:spLocks noChangeShapeType="1"/>
          </p:cNvSpPr>
          <p:nvPr/>
        </p:nvSpPr>
        <p:spPr bwMode="auto">
          <a:xfrm flipV="1">
            <a:off x="6705600" y="1331913"/>
            <a:ext cx="0" cy="43418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3" name="Line 23">
            <a:extLst>
              <a:ext uri="{FF2B5EF4-FFF2-40B4-BE49-F238E27FC236}">
                <a16:creationId xmlns:a16="http://schemas.microsoft.com/office/drawing/2014/main" id="{A760C24D-A078-4D19-A1A0-0A50B7C021BC}"/>
              </a:ext>
            </a:extLst>
          </p:cNvPr>
          <p:cNvSpPr>
            <a:spLocks noChangeShapeType="1"/>
          </p:cNvSpPr>
          <p:nvPr/>
        </p:nvSpPr>
        <p:spPr bwMode="auto">
          <a:xfrm flipH="1">
            <a:off x="3733800" y="1331913"/>
            <a:ext cx="2963863" cy="158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4" name="Text Box 24">
            <a:extLst>
              <a:ext uri="{FF2B5EF4-FFF2-40B4-BE49-F238E27FC236}">
                <a16:creationId xmlns:a16="http://schemas.microsoft.com/office/drawing/2014/main" id="{1BF82BE2-D995-407C-9212-8C70576026D1}"/>
              </a:ext>
            </a:extLst>
          </p:cNvPr>
          <p:cNvSpPr txBox="1">
            <a:spLocks noChangeArrowheads="1"/>
          </p:cNvSpPr>
          <p:nvPr/>
        </p:nvSpPr>
        <p:spPr bwMode="auto">
          <a:xfrm>
            <a:off x="6276975" y="5451475"/>
            <a:ext cx="476250" cy="29686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Yes</a:t>
            </a:r>
            <a:endParaRPr lang="en-US" altLang="en-US" sz="2400">
              <a:latin typeface="Times New Roman" panose="02020603050405020304" pitchFamily="18" charset="0"/>
            </a:endParaRPr>
          </a:p>
        </p:txBody>
      </p:sp>
      <p:sp>
        <p:nvSpPr>
          <p:cNvPr id="168985" name="Line 25">
            <a:extLst>
              <a:ext uri="{FF2B5EF4-FFF2-40B4-BE49-F238E27FC236}">
                <a16:creationId xmlns:a16="http://schemas.microsoft.com/office/drawing/2014/main" id="{2B5B31A9-AD38-4427-ADA4-C39E4E54C5C4}"/>
              </a:ext>
            </a:extLst>
          </p:cNvPr>
          <p:cNvSpPr>
            <a:spLocks noChangeShapeType="1"/>
          </p:cNvSpPr>
          <p:nvPr/>
        </p:nvSpPr>
        <p:spPr bwMode="auto">
          <a:xfrm>
            <a:off x="6705600" y="6364288"/>
            <a:ext cx="0" cy="198437"/>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986" name="AutoShape 26">
            <a:extLst>
              <a:ext uri="{FF2B5EF4-FFF2-40B4-BE49-F238E27FC236}">
                <a16:creationId xmlns:a16="http://schemas.microsoft.com/office/drawing/2014/main" id="{5053D624-ECE9-4DF0-8EBC-314791BFD67D}"/>
              </a:ext>
            </a:extLst>
          </p:cNvPr>
          <p:cNvSpPr>
            <a:spLocks noChangeArrowheads="1"/>
          </p:cNvSpPr>
          <p:nvPr/>
        </p:nvSpPr>
        <p:spPr bwMode="auto">
          <a:xfrm>
            <a:off x="6362700" y="6562725"/>
            <a:ext cx="676275" cy="295275"/>
          </a:xfrm>
          <a:prstGeom prst="flowChartTerminator">
            <a:avLst/>
          </a:prstGeom>
          <a:noFill/>
          <a:ln w="9525" algn="ctr">
            <a:solidFill>
              <a:srgbClr val="000000"/>
            </a:solid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r>
              <a:rPr lang="en-US" altLang="en-US" sz="1200">
                <a:latin typeface="Times New Roman" panose="02020603050405020304" pitchFamily="18" charset="0"/>
              </a:rPr>
              <a:t>End</a:t>
            </a:r>
            <a:endParaRPr lang="en-US" altLang="en-US" sz="2400">
              <a:latin typeface="Times New Roman" panose="02020603050405020304" pitchFamily="18" charset="0"/>
            </a:endParaRPr>
          </a:p>
        </p:txBody>
      </p:sp>
      <p:sp>
        <p:nvSpPr>
          <p:cNvPr id="168987" name="Text Box 27">
            <a:extLst>
              <a:ext uri="{FF2B5EF4-FFF2-40B4-BE49-F238E27FC236}">
                <a16:creationId xmlns:a16="http://schemas.microsoft.com/office/drawing/2014/main" id="{823A17F3-1A13-4575-B300-B0A249EA5BA6}"/>
              </a:ext>
            </a:extLst>
          </p:cNvPr>
          <p:cNvSpPr txBox="1">
            <a:spLocks noChangeArrowheads="1"/>
          </p:cNvSpPr>
          <p:nvPr/>
        </p:nvSpPr>
        <p:spPr bwMode="auto">
          <a:xfrm>
            <a:off x="6921882" y="6265482"/>
            <a:ext cx="476250" cy="22225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No</a:t>
            </a:r>
            <a:endParaRPr lang="en-US" altLang="en-US" sz="2400">
              <a:latin typeface="Times New Roman" panose="02020603050405020304" pitchFamily="18" charset="0"/>
            </a:endParaRPr>
          </a:p>
        </p:txBody>
      </p:sp>
      <p:sp>
        <p:nvSpPr>
          <p:cNvPr id="168988" name="Text Box 28">
            <a:extLst>
              <a:ext uri="{FF2B5EF4-FFF2-40B4-BE49-F238E27FC236}">
                <a16:creationId xmlns:a16="http://schemas.microsoft.com/office/drawing/2014/main" id="{5F995965-E67A-402E-93DB-FAB7FB70B205}"/>
              </a:ext>
            </a:extLst>
          </p:cNvPr>
          <p:cNvSpPr txBox="1">
            <a:spLocks noChangeArrowheads="1"/>
          </p:cNvSpPr>
          <p:nvPr/>
        </p:nvSpPr>
        <p:spPr bwMode="auto">
          <a:xfrm>
            <a:off x="6276975" y="5451475"/>
            <a:ext cx="476250" cy="29686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altLang="en-US" sz="1200">
                <a:latin typeface="Times New Roman" panose="02020603050405020304" pitchFamily="18" charset="0"/>
              </a:rPr>
              <a:t>Yes</a:t>
            </a:r>
            <a:endParaRPr lang="en-US" altLang="en-US" sz="2400">
              <a:latin typeface="Times New Roman" panose="02020603050405020304" pitchFamily="18" charset="0"/>
            </a:endParaRPr>
          </a:p>
        </p:txBody>
      </p:sp>
      <p:sp>
        <p:nvSpPr>
          <p:cNvPr id="168990" name="Rectangle 30">
            <a:extLst>
              <a:ext uri="{FF2B5EF4-FFF2-40B4-BE49-F238E27FC236}">
                <a16:creationId xmlns:a16="http://schemas.microsoft.com/office/drawing/2014/main" id="{EE01BCA8-65FC-40D8-BDED-D945FCAB8AAB}"/>
              </a:ext>
            </a:extLst>
          </p:cNvPr>
          <p:cNvSpPr>
            <a:spLocks noChangeArrowheads="1"/>
          </p:cNvSpPr>
          <p:nvPr/>
        </p:nvSpPr>
        <p:spPr bwMode="auto">
          <a:xfrm>
            <a:off x="0" y="2900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8993" name="Rectangle 33">
            <a:extLst>
              <a:ext uri="{FF2B5EF4-FFF2-40B4-BE49-F238E27FC236}">
                <a16:creationId xmlns:a16="http://schemas.microsoft.com/office/drawing/2014/main" id="{C8F8FADE-0B88-4B8A-B723-30DBE199CE28}"/>
              </a:ext>
            </a:extLst>
          </p:cNvPr>
          <p:cNvSpPr>
            <a:spLocks noChangeArrowheads="1"/>
          </p:cNvSpPr>
          <p:nvPr/>
        </p:nvSpPr>
        <p:spPr bwMode="auto">
          <a:xfrm>
            <a:off x="0" y="3309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68992" name="Object 32">
            <a:extLst>
              <a:ext uri="{FF2B5EF4-FFF2-40B4-BE49-F238E27FC236}">
                <a16:creationId xmlns:a16="http://schemas.microsoft.com/office/drawing/2014/main" id="{4482BBFC-2B88-44FC-BCD4-6B88AE8C7CF4}"/>
              </a:ext>
            </a:extLst>
          </p:cNvPr>
          <p:cNvGraphicFramePr>
            <a:graphicFrameLocks noChangeAspect="1"/>
          </p:cNvGraphicFramePr>
          <p:nvPr/>
        </p:nvGraphicFramePr>
        <p:xfrm>
          <a:off x="4114800" y="4114800"/>
          <a:ext cx="1590675" cy="238125"/>
        </p:xfrm>
        <a:graphic>
          <a:graphicData uri="http://schemas.openxmlformats.org/presentationml/2006/ole">
            <mc:AlternateContent xmlns:mc="http://schemas.openxmlformats.org/markup-compatibility/2006">
              <mc:Choice xmlns:v="urn:schemas-microsoft-com:vml" Requires="v">
                <p:oleObj spid="_x0000_s34897" name="Equation" r:id="rId3" imgW="1587500" imgH="241300" progId="Equation.3">
                  <p:embed/>
                </p:oleObj>
              </mc:Choice>
              <mc:Fallback>
                <p:oleObj name="Equation" r:id="rId3" imgW="1587500" imgH="241300" progId="Equation.3">
                  <p:embed/>
                  <p:pic>
                    <p:nvPicPr>
                      <p:cNvPr id="168992" name="Object 32">
                        <a:extLst>
                          <a:ext uri="{FF2B5EF4-FFF2-40B4-BE49-F238E27FC236}">
                            <a16:creationId xmlns:a16="http://schemas.microsoft.com/office/drawing/2014/main" id="{4482BBFC-2B88-44FC-BCD4-6B88AE8C7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114800"/>
                        <a:ext cx="159067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8995" name="Rectangle 35">
            <a:extLst>
              <a:ext uri="{FF2B5EF4-FFF2-40B4-BE49-F238E27FC236}">
                <a16:creationId xmlns:a16="http://schemas.microsoft.com/office/drawing/2014/main" id="{61340493-FDD4-4BFB-A559-3955F53023BB}"/>
              </a:ext>
            </a:extLst>
          </p:cNvPr>
          <p:cNvSpPr>
            <a:spLocks noChangeArrowheads="1"/>
          </p:cNvSpPr>
          <p:nvPr/>
        </p:nvSpPr>
        <p:spPr bwMode="auto">
          <a:xfrm>
            <a:off x="0" y="3086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68994" name="Object 34">
            <a:extLst>
              <a:ext uri="{FF2B5EF4-FFF2-40B4-BE49-F238E27FC236}">
                <a16:creationId xmlns:a16="http://schemas.microsoft.com/office/drawing/2014/main" id="{DA3E2ECA-278B-40ED-A3ED-20B1E2D070D1}"/>
              </a:ext>
            </a:extLst>
          </p:cNvPr>
          <p:cNvGraphicFramePr>
            <a:graphicFrameLocks noChangeAspect="1"/>
          </p:cNvGraphicFramePr>
          <p:nvPr/>
        </p:nvGraphicFramePr>
        <p:xfrm>
          <a:off x="2362200" y="4495800"/>
          <a:ext cx="2933700" cy="685800"/>
        </p:xfrm>
        <a:graphic>
          <a:graphicData uri="http://schemas.openxmlformats.org/presentationml/2006/ole">
            <mc:AlternateContent xmlns:mc="http://schemas.openxmlformats.org/markup-compatibility/2006">
              <mc:Choice xmlns:v="urn:schemas-microsoft-com:vml" Requires="v">
                <p:oleObj spid="_x0000_s34898" name="Equation" r:id="rId5" imgW="2933700" imgH="685800" progId="Equation.3">
                  <p:embed/>
                </p:oleObj>
              </mc:Choice>
              <mc:Fallback>
                <p:oleObj name="Equation" r:id="rId5" imgW="2933700" imgH="685800" progId="Equation.3">
                  <p:embed/>
                  <p:pic>
                    <p:nvPicPr>
                      <p:cNvPr id="168994" name="Object 34">
                        <a:extLst>
                          <a:ext uri="{FF2B5EF4-FFF2-40B4-BE49-F238E27FC236}">
                            <a16:creationId xmlns:a16="http://schemas.microsoft.com/office/drawing/2014/main" id="{DA3E2ECA-278B-40ED-A3ED-20B1E2D070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495800"/>
                        <a:ext cx="29337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96" name="Object 36">
            <a:extLst>
              <a:ext uri="{FF2B5EF4-FFF2-40B4-BE49-F238E27FC236}">
                <a16:creationId xmlns:a16="http://schemas.microsoft.com/office/drawing/2014/main" id="{9CC088DA-9506-4A1E-903E-BD7FB6BE6A3F}"/>
              </a:ext>
            </a:extLst>
          </p:cNvPr>
          <p:cNvGraphicFramePr>
            <a:graphicFrameLocks noChangeAspect="1"/>
          </p:cNvGraphicFramePr>
          <p:nvPr/>
        </p:nvGraphicFramePr>
        <p:xfrm>
          <a:off x="3200400" y="5181600"/>
          <a:ext cx="1152525" cy="257175"/>
        </p:xfrm>
        <a:graphic>
          <a:graphicData uri="http://schemas.openxmlformats.org/presentationml/2006/ole">
            <mc:AlternateContent xmlns:mc="http://schemas.openxmlformats.org/markup-compatibility/2006">
              <mc:Choice xmlns:v="urn:schemas-microsoft-com:vml" Requires="v">
                <p:oleObj spid="_x0000_s34899" name="Equation" r:id="rId7" imgW="1155700" imgH="254000" progId="Equation.3">
                  <p:embed/>
                </p:oleObj>
              </mc:Choice>
              <mc:Fallback>
                <p:oleObj name="Equation" r:id="rId7" imgW="1155700" imgH="254000" progId="Equation.3">
                  <p:embed/>
                  <p:pic>
                    <p:nvPicPr>
                      <p:cNvPr id="168996" name="Object 36">
                        <a:extLst>
                          <a:ext uri="{FF2B5EF4-FFF2-40B4-BE49-F238E27FC236}">
                            <a16:creationId xmlns:a16="http://schemas.microsoft.com/office/drawing/2014/main" id="{9CC088DA-9506-4A1E-903E-BD7FB6BE6A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5181600"/>
                        <a:ext cx="1152525"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89" name="Object 29">
            <a:extLst>
              <a:ext uri="{FF2B5EF4-FFF2-40B4-BE49-F238E27FC236}">
                <a16:creationId xmlns:a16="http://schemas.microsoft.com/office/drawing/2014/main" id="{6FDD04AE-2126-4BE9-B645-BFC2E6F741D5}"/>
              </a:ext>
            </a:extLst>
          </p:cNvPr>
          <p:cNvGraphicFramePr>
            <a:graphicFrameLocks noChangeAspect="1"/>
          </p:cNvGraphicFramePr>
          <p:nvPr>
            <p:extLst>
              <p:ext uri="{D42A27DB-BD31-4B8C-83A1-F6EECF244321}">
                <p14:modId xmlns:p14="http://schemas.microsoft.com/office/powerpoint/2010/main" val="4205156112"/>
              </p:ext>
            </p:extLst>
          </p:nvPr>
        </p:nvGraphicFramePr>
        <p:xfrm>
          <a:off x="2438401" y="2119735"/>
          <a:ext cx="3055937" cy="1325140"/>
        </p:xfrm>
        <a:graphic>
          <a:graphicData uri="http://schemas.openxmlformats.org/presentationml/2006/ole">
            <mc:AlternateContent xmlns:mc="http://schemas.openxmlformats.org/markup-compatibility/2006">
              <mc:Choice xmlns:v="urn:schemas-microsoft-com:vml" Requires="v">
                <p:oleObj spid="_x0000_s34900" name="Equation" r:id="rId9" imgW="2958840" imgH="1346040" progId="Equation.3">
                  <p:embed/>
                </p:oleObj>
              </mc:Choice>
              <mc:Fallback>
                <p:oleObj name="Equation" r:id="rId9" imgW="2958840" imgH="1346040" progId="Equation.3">
                  <p:embed/>
                  <p:pic>
                    <p:nvPicPr>
                      <p:cNvPr id="168989" name="Object 29">
                        <a:extLst>
                          <a:ext uri="{FF2B5EF4-FFF2-40B4-BE49-F238E27FC236}">
                            <a16:creationId xmlns:a16="http://schemas.microsoft.com/office/drawing/2014/main" id="{6FDD04AE-2126-4BE9-B645-BFC2E6F741D5}"/>
                          </a:ext>
                        </a:extLst>
                      </p:cNvPr>
                      <p:cNvPicPr>
                        <a:picLocks noChangeAspect="1" noChangeArrowheads="1"/>
                      </p:cNvPicPr>
                      <p:nvPr/>
                    </p:nvPicPr>
                    <p:blipFill>
                      <a:blip r:embed="rId10"/>
                      <a:srcRect/>
                      <a:stretch>
                        <a:fillRect/>
                      </a:stretch>
                    </p:blipFill>
                    <p:spPr bwMode="auto">
                      <a:xfrm>
                        <a:off x="2438401" y="2119735"/>
                        <a:ext cx="3055937" cy="1325140"/>
                      </a:xfrm>
                      <a:prstGeom prst="rect">
                        <a:avLst/>
                      </a:prstGeom>
                      <a:noFill/>
                    </p:spPr>
                  </p:pic>
                </p:oleObj>
              </mc:Fallback>
            </mc:AlternateContent>
          </a:graphicData>
        </a:graphic>
      </p:graphicFrame>
      <p:sp>
        <p:nvSpPr>
          <p:cNvPr id="168997" name="Rectangle 37">
            <a:extLst>
              <a:ext uri="{FF2B5EF4-FFF2-40B4-BE49-F238E27FC236}">
                <a16:creationId xmlns:a16="http://schemas.microsoft.com/office/drawing/2014/main" id="{5D66DE76-63F3-43F2-9C5F-BAA086911CAC}"/>
              </a:ext>
            </a:extLst>
          </p:cNvPr>
          <p:cNvSpPr>
            <a:spLocks noChangeArrowheads="1"/>
          </p:cNvSpPr>
          <p:nvPr/>
        </p:nvSpPr>
        <p:spPr bwMode="auto">
          <a:xfrm>
            <a:off x="0" y="33004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9006" name="Line 46">
            <a:extLst>
              <a:ext uri="{FF2B5EF4-FFF2-40B4-BE49-F238E27FC236}">
                <a16:creationId xmlns:a16="http://schemas.microsoft.com/office/drawing/2014/main" id="{E6F228D8-1559-4AF6-B01C-BCDCB07B7A2A}"/>
              </a:ext>
            </a:extLst>
          </p:cNvPr>
          <p:cNvSpPr>
            <a:spLocks noChangeShapeType="1"/>
          </p:cNvSpPr>
          <p:nvPr/>
        </p:nvSpPr>
        <p:spPr bwMode="auto">
          <a:xfrm flipH="1">
            <a:off x="1600200" y="32004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07" name="Line 47">
            <a:extLst>
              <a:ext uri="{FF2B5EF4-FFF2-40B4-BE49-F238E27FC236}">
                <a16:creationId xmlns:a16="http://schemas.microsoft.com/office/drawing/2014/main" id="{3FAC27D2-6F08-453C-938B-5628F8FB736B}"/>
              </a:ext>
            </a:extLst>
          </p:cNvPr>
          <p:cNvSpPr>
            <a:spLocks noChangeShapeType="1"/>
          </p:cNvSpPr>
          <p:nvPr/>
        </p:nvSpPr>
        <p:spPr bwMode="auto">
          <a:xfrm flipV="1">
            <a:off x="1600200" y="13716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008" name="Line 48">
            <a:extLst>
              <a:ext uri="{FF2B5EF4-FFF2-40B4-BE49-F238E27FC236}">
                <a16:creationId xmlns:a16="http://schemas.microsoft.com/office/drawing/2014/main" id="{79936F2A-BD97-4123-A9D2-9A987341E23A}"/>
              </a:ext>
            </a:extLst>
          </p:cNvPr>
          <p:cNvSpPr>
            <a:spLocks noChangeShapeType="1"/>
          </p:cNvSpPr>
          <p:nvPr/>
        </p:nvSpPr>
        <p:spPr bwMode="auto">
          <a:xfrm>
            <a:off x="1600200" y="1371600"/>
            <a:ext cx="213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Slide Number Placeholder 1">
            <a:extLst>
              <a:ext uri="{FF2B5EF4-FFF2-40B4-BE49-F238E27FC236}">
                <a16:creationId xmlns:a16="http://schemas.microsoft.com/office/drawing/2014/main" id="{549CD5D2-BD21-490C-B7C5-57CBBD61DC5A}"/>
              </a:ext>
            </a:extLst>
          </p:cNvPr>
          <p:cNvSpPr>
            <a:spLocks noGrp="1"/>
          </p:cNvSpPr>
          <p:nvPr>
            <p:ph type="sldNum" sz="quarter" idx="12"/>
          </p:nvPr>
        </p:nvSpPr>
        <p:spPr/>
        <p:txBody>
          <a:bodyPr/>
          <a:lstStyle/>
          <a:p>
            <a:fld id="{0686FCE3-23E4-4F41-819F-A8E27413E976}" type="slidenum">
              <a:rPr lang="en-US" altLang="en-US" smtClean="0"/>
              <a:pPr/>
              <a:t>38</a:t>
            </a:fld>
            <a:endParaRPr lang="en-US"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5ABE6D1E-9B29-4896-8830-D2F82792A950}"/>
              </a:ext>
            </a:extLst>
          </p:cNvPr>
          <p:cNvSpPr>
            <a:spLocks noGrp="1" noChangeArrowheads="1"/>
          </p:cNvSpPr>
          <p:nvPr>
            <p:ph type="title"/>
          </p:nvPr>
        </p:nvSpPr>
        <p:spPr>
          <a:xfrm>
            <a:off x="457200" y="274638"/>
            <a:ext cx="8229600" cy="715962"/>
          </a:xfrm>
          <a:noFill/>
        </p:spPr>
        <p:txBody>
          <a:bodyPr/>
          <a:lstStyle/>
          <a:p>
            <a:pPr algn="ctr"/>
            <a:r>
              <a:rPr lang="en-US" altLang="en-US" sz="3200" dirty="0">
                <a:solidFill>
                  <a:srgbClr val="6767FF"/>
                </a:solidFill>
              </a:rPr>
              <a:t>Stopping Criteria</a:t>
            </a:r>
          </a:p>
        </p:txBody>
      </p:sp>
      <p:sp>
        <p:nvSpPr>
          <p:cNvPr id="211971" name="Rectangle 3">
            <a:extLst>
              <a:ext uri="{FF2B5EF4-FFF2-40B4-BE49-F238E27FC236}">
                <a16:creationId xmlns:a16="http://schemas.microsoft.com/office/drawing/2014/main" id="{3DDE135E-6B3C-44E6-9D34-B527C4F98637}"/>
              </a:ext>
            </a:extLst>
          </p:cNvPr>
          <p:cNvSpPr>
            <a:spLocks noGrp="1" noChangeArrowheads="1"/>
          </p:cNvSpPr>
          <p:nvPr>
            <p:ph type="body" sz="half" idx="1"/>
          </p:nvPr>
        </p:nvSpPr>
        <p:spPr>
          <a:xfrm>
            <a:off x="457200" y="1600200"/>
            <a:ext cx="7923213" cy="915988"/>
          </a:xfrm>
        </p:spPr>
        <p:txBody>
          <a:bodyPr/>
          <a:lstStyle/>
          <a:p>
            <a:r>
              <a:rPr lang="en-US" altLang="en-US" sz="2400" dirty="0"/>
              <a:t>Stagnation</a:t>
            </a:r>
          </a:p>
          <a:p>
            <a:r>
              <a:rPr lang="en-US" altLang="en-US" sz="2400" dirty="0"/>
              <a:t>Max Iterations</a:t>
            </a:r>
            <a:endParaRPr lang="en-US" altLang="en-US" sz="2800" dirty="0"/>
          </a:p>
        </p:txBody>
      </p:sp>
      <p:pic>
        <p:nvPicPr>
          <p:cNvPr id="211972" name="Picture 4">
            <a:extLst>
              <a:ext uri="{FF2B5EF4-FFF2-40B4-BE49-F238E27FC236}">
                <a16:creationId xmlns:a16="http://schemas.microsoft.com/office/drawing/2014/main" id="{FDBA0877-A61E-46EA-8C1D-985C7BBD66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95400" y="2743200"/>
            <a:ext cx="6400800" cy="3429000"/>
          </a:xfrm>
          <a:noFill/>
          <a:ln/>
        </p:spPr>
      </p:pic>
      <p:sp>
        <p:nvSpPr>
          <p:cNvPr id="2" name="Slide Number Placeholder 1">
            <a:extLst>
              <a:ext uri="{FF2B5EF4-FFF2-40B4-BE49-F238E27FC236}">
                <a16:creationId xmlns:a16="http://schemas.microsoft.com/office/drawing/2014/main" id="{CF32DF67-2F59-4A6B-B60F-38F7CA6F91A5}"/>
              </a:ext>
            </a:extLst>
          </p:cNvPr>
          <p:cNvSpPr>
            <a:spLocks noGrp="1"/>
          </p:cNvSpPr>
          <p:nvPr>
            <p:ph type="sldNum" sz="quarter" idx="12"/>
          </p:nvPr>
        </p:nvSpPr>
        <p:spPr/>
        <p:txBody>
          <a:bodyPr/>
          <a:lstStyle/>
          <a:p>
            <a:fld id="{15235318-0B95-4C77-8CDC-5D24A80C7EEB}" type="slidenum">
              <a:rPr lang="en-US" altLang="en-US" smtClean="0"/>
              <a:pPr/>
              <a:t>39</a:t>
            </a:fld>
            <a:endParaRPr lang="en-US"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28650" y="365127"/>
            <a:ext cx="7886700" cy="777874"/>
          </a:xfrm>
        </p:spPr>
        <p:txBody>
          <a:bodyPr/>
          <a:lstStyle/>
          <a:p>
            <a:pPr algn="ctr"/>
            <a:r>
              <a:rPr lang="en-US" altLang="en-US" dirty="0"/>
              <a:t>Swarm Intelligence</a:t>
            </a:r>
          </a:p>
        </p:txBody>
      </p:sp>
      <p:sp>
        <p:nvSpPr>
          <p:cNvPr id="56323" name="Rectangle 3"/>
          <p:cNvSpPr>
            <a:spLocks noGrp="1" noChangeArrowheads="1"/>
          </p:cNvSpPr>
          <p:nvPr>
            <p:ph idx="1"/>
          </p:nvPr>
        </p:nvSpPr>
        <p:spPr>
          <a:xfrm>
            <a:off x="1143000" y="1752600"/>
            <a:ext cx="7372350" cy="4424363"/>
          </a:xfrm>
        </p:spPr>
        <p:txBody>
          <a:bodyPr>
            <a:normAutofit/>
          </a:bodyPr>
          <a:lstStyle/>
          <a:p>
            <a:r>
              <a:rPr lang="en-US" altLang="en-US" sz="2800" dirty="0">
                <a:solidFill>
                  <a:srgbClr val="FF0000"/>
                </a:solidFill>
              </a:rPr>
              <a:t>Social interactions </a:t>
            </a:r>
            <a:r>
              <a:rPr lang="en-US" altLang="en-US" sz="2800" dirty="0"/>
              <a:t>(locally </a:t>
            </a:r>
            <a:r>
              <a:rPr lang="en-US" altLang="en-US" sz="2800" dirty="0">
                <a:solidFill>
                  <a:srgbClr val="FF0000"/>
                </a:solidFill>
              </a:rPr>
              <a:t>shared</a:t>
            </a:r>
            <a:r>
              <a:rPr lang="en-US" altLang="en-US" sz="2800" dirty="0"/>
              <a:t> knowledge) provides the basis for unguided problem solving</a:t>
            </a:r>
          </a:p>
          <a:p>
            <a:endParaRPr lang="en-US" altLang="en-US" sz="2800" dirty="0"/>
          </a:p>
          <a:p>
            <a:r>
              <a:rPr lang="en-US" altLang="en-US" sz="2800" dirty="0"/>
              <a:t>The efficiency of the effort is related to but not dependent upon the degree or connectedness of the network and the number of interacting agents </a:t>
            </a:r>
          </a:p>
        </p:txBody>
      </p:sp>
      <p:sp>
        <p:nvSpPr>
          <p:cNvPr id="2" name="Slide Number Placeholder 1">
            <a:extLst>
              <a:ext uri="{FF2B5EF4-FFF2-40B4-BE49-F238E27FC236}">
                <a16:creationId xmlns:a16="http://schemas.microsoft.com/office/drawing/2014/main" id="{2B984581-0C8C-4E8E-8871-93AC6BE57997}"/>
              </a:ext>
            </a:extLst>
          </p:cNvPr>
          <p:cNvSpPr>
            <a:spLocks noGrp="1"/>
          </p:cNvSpPr>
          <p:nvPr>
            <p:ph type="sldNum" sz="quarter" idx="12"/>
          </p:nvPr>
        </p:nvSpPr>
        <p:spPr/>
        <p:txBody>
          <a:bodyPr/>
          <a:lstStyle/>
          <a:p>
            <a:fld id="{DB4A5CF2-AB60-4E83-932F-A5EE01C95C44}"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762000" y="379095"/>
            <a:ext cx="7772400" cy="533400"/>
          </a:xfrm>
        </p:spPr>
        <p:txBody>
          <a:bodyPr>
            <a:normAutofit/>
          </a:bodyPr>
          <a:lstStyle/>
          <a:p>
            <a:pPr algn="ctr"/>
            <a:r>
              <a:rPr lang="en-US" altLang="en-US" sz="3200" dirty="0"/>
              <a:t>Comparison to Meta-Heuristic Algorithms</a:t>
            </a:r>
          </a:p>
        </p:txBody>
      </p:sp>
      <p:sp>
        <p:nvSpPr>
          <p:cNvPr id="81923" name="Rectangle 3"/>
          <p:cNvSpPr>
            <a:spLocks noGrp="1" noChangeArrowheads="1"/>
          </p:cNvSpPr>
          <p:nvPr>
            <p:ph type="body" sz="half" idx="1"/>
          </p:nvPr>
        </p:nvSpPr>
        <p:spPr>
          <a:xfrm>
            <a:off x="1219200" y="1602104"/>
            <a:ext cx="7200900" cy="2436495"/>
          </a:xfrm>
        </p:spPr>
        <p:txBody>
          <a:bodyPr>
            <a:normAutofit/>
          </a:bodyPr>
          <a:lstStyle/>
          <a:p>
            <a:r>
              <a:rPr lang="en-US" altLang="en-US" sz="2400" dirty="0"/>
              <a:t>Compared Ant Colony Algorithm to standard algorithms and meta-heuristic algorithms on Oliver 30 – a 30 city TSP</a:t>
            </a:r>
          </a:p>
          <a:p>
            <a:pPr>
              <a:lnSpc>
                <a:spcPct val="90000"/>
              </a:lnSpc>
            </a:pPr>
            <a:r>
              <a:rPr lang="en-US" altLang="en-US" sz="2400" dirty="0"/>
              <a:t>Comparing ACO to other Meta-heuristics provides a “fair market” comparison (vice TSP specific algorithms).</a:t>
            </a:r>
          </a:p>
          <a:p>
            <a:pPr>
              <a:lnSpc>
                <a:spcPct val="90000"/>
              </a:lnSpc>
            </a:pPr>
            <a:endParaRPr lang="en-US" altLang="en-US" sz="2400" dirty="0"/>
          </a:p>
        </p:txBody>
      </p:sp>
      <p:graphicFrame>
        <p:nvGraphicFramePr>
          <p:cNvPr id="81984" name="Group 64"/>
          <p:cNvGraphicFramePr>
            <a:graphicFrameLocks noGrp="1"/>
          </p:cNvGraphicFramePr>
          <p:nvPr>
            <p:ph sz="half" idx="2"/>
          </p:nvPr>
        </p:nvGraphicFramePr>
        <p:xfrm>
          <a:off x="2133600" y="4267200"/>
          <a:ext cx="4648200" cy="1678305"/>
        </p:xfrm>
        <a:graphic>
          <a:graphicData uri="http://schemas.openxmlformats.org/drawingml/2006/table">
            <a:tbl>
              <a:tblPr/>
              <a:tblGrid>
                <a:gridCol w="10287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57200">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Mean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Std Dev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ACO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420.4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Tabu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420.6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SA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459.8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SzPct val="8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folHlink"/>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hlink"/>
                        </a:buClr>
                        <a:buSzPct val="70000"/>
                        <a:buFont typeface="Wingdings" panose="05000000000000000000" pitchFamily="2" charset="2"/>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25.1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18D2ADD0-B01F-49E6-A743-903C67658666}"/>
              </a:ext>
            </a:extLst>
          </p:cNvPr>
          <p:cNvSpPr>
            <a:spLocks noGrp="1"/>
          </p:cNvSpPr>
          <p:nvPr>
            <p:ph type="sldNum" sz="quarter" idx="12"/>
          </p:nvPr>
        </p:nvSpPr>
        <p:spPr/>
        <p:txBody>
          <a:bodyPr/>
          <a:lstStyle/>
          <a:p>
            <a:fld id="{15235318-0B95-4C77-8CDC-5D24A80C7EEB}"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628650" y="365127"/>
            <a:ext cx="7886700" cy="777874"/>
          </a:xfrm>
        </p:spPr>
        <p:txBody>
          <a:bodyPr/>
          <a:lstStyle/>
          <a:p>
            <a:pPr algn="ctr"/>
            <a:r>
              <a:rPr lang="en-US" altLang="en-US" dirty="0"/>
              <a:t>Other Application Areas</a:t>
            </a:r>
          </a:p>
        </p:txBody>
      </p:sp>
      <p:sp>
        <p:nvSpPr>
          <p:cNvPr id="74755" name="Rectangle 3"/>
          <p:cNvSpPr>
            <a:spLocks noGrp="1" noChangeArrowheads="1"/>
          </p:cNvSpPr>
          <p:nvPr>
            <p:ph idx="1"/>
          </p:nvPr>
        </p:nvSpPr>
        <p:spPr>
          <a:xfrm>
            <a:off x="1295400" y="1828799"/>
            <a:ext cx="7219950" cy="4348163"/>
          </a:xfrm>
        </p:spPr>
        <p:txBody>
          <a:bodyPr>
            <a:normAutofit/>
          </a:bodyPr>
          <a:lstStyle/>
          <a:p>
            <a:r>
              <a:rPr lang="en-US" altLang="en-US" sz="2800" b="1" dirty="0"/>
              <a:t>Scheduling : </a:t>
            </a:r>
            <a:r>
              <a:rPr lang="en-US" altLang="en-US" sz="2800" dirty="0"/>
              <a:t>Scheduling is a widespread problem of practical importance. </a:t>
            </a:r>
          </a:p>
          <a:p>
            <a:r>
              <a:rPr lang="en-US" altLang="en-US" sz="2800" dirty="0"/>
              <a:t>Paul Forsyth &amp; Anthony Wren, University of Leeds Computer Science department developed a bus driver scheduling application using ant colony concepts.</a:t>
            </a:r>
          </a:p>
        </p:txBody>
      </p:sp>
      <p:sp>
        <p:nvSpPr>
          <p:cNvPr id="2" name="Slide Number Placeholder 1">
            <a:extLst>
              <a:ext uri="{FF2B5EF4-FFF2-40B4-BE49-F238E27FC236}">
                <a16:creationId xmlns:a16="http://schemas.microsoft.com/office/drawing/2014/main" id="{78BE0F5A-7824-4BF1-BA81-755A0B05E8F8}"/>
              </a:ext>
            </a:extLst>
          </p:cNvPr>
          <p:cNvSpPr>
            <a:spLocks noGrp="1"/>
          </p:cNvSpPr>
          <p:nvPr>
            <p:ph type="sldNum" sz="quarter" idx="12"/>
          </p:nvPr>
        </p:nvSpPr>
        <p:spPr/>
        <p:txBody>
          <a:bodyPr/>
          <a:lstStyle/>
          <a:p>
            <a:fld id="{DB4A5CF2-AB60-4E83-932F-A5EE01C95C44}"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28650" y="365127"/>
            <a:ext cx="7886700" cy="777874"/>
          </a:xfrm>
        </p:spPr>
        <p:txBody>
          <a:bodyPr/>
          <a:lstStyle/>
          <a:p>
            <a:pPr algn="ctr"/>
            <a:r>
              <a:rPr lang="en-US" altLang="en-US" dirty="0"/>
              <a:t>Other Application Areas</a:t>
            </a:r>
          </a:p>
        </p:txBody>
      </p:sp>
      <p:sp>
        <p:nvSpPr>
          <p:cNvPr id="75779" name="Rectangle 3"/>
          <p:cNvSpPr>
            <a:spLocks noGrp="1" noChangeArrowheads="1"/>
          </p:cNvSpPr>
          <p:nvPr>
            <p:ph idx="1"/>
          </p:nvPr>
        </p:nvSpPr>
        <p:spPr>
          <a:xfrm>
            <a:off x="1371600" y="1676400"/>
            <a:ext cx="7772400" cy="4114800"/>
          </a:xfrm>
        </p:spPr>
        <p:txBody>
          <a:bodyPr>
            <a:normAutofit lnSpcReduction="10000"/>
          </a:bodyPr>
          <a:lstStyle/>
          <a:p>
            <a:pPr>
              <a:lnSpc>
                <a:spcPct val="90000"/>
              </a:lnSpc>
            </a:pPr>
            <a:r>
              <a:rPr lang="en-US" altLang="en-US" sz="2800" b="1"/>
              <a:t>Telecommunication Networks : </a:t>
            </a:r>
            <a:r>
              <a:rPr lang="en-US" altLang="en-US" sz="2800"/>
              <a:t>Network </a:t>
            </a:r>
            <a:r>
              <a:rPr lang="en-US" altLang="en-US" sz="2800" i="1"/>
              <a:t>routing</a:t>
            </a:r>
            <a:r>
              <a:rPr lang="en-US" altLang="en-US" sz="2800"/>
              <a:t> refers to the activity of creating, maintaining and using routing tables (one for each node in the network) to determine where to direct an incoming data stream so that it can continue its travel through the network. </a:t>
            </a:r>
          </a:p>
          <a:p>
            <a:pPr>
              <a:lnSpc>
                <a:spcPct val="90000"/>
              </a:lnSpc>
            </a:pPr>
            <a:r>
              <a:rPr lang="en-US" altLang="en-US" sz="2800"/>
              <a:t>In telecommunications, this is an extremely difficult problem because of the constant changes in network traffic load. The Ant Colony algorithm provides adaptive advantages that can adjust to traffic load.</a:t>
            </a:r>
          </a:p>
        </p:txBody>
      </p:sp>
      <p:sp>
        <p:nvSpPr>
          <p:cNvPr id="2" name="Slide Number Placeholder 1">
            <a:extLst>
              <a:ext uri="{FF2B5EF4-FFF2-40B4-BE49-F238E27FC236}">
                <a16:creationId xmlns:a16="http://schemas.microsoft.com/office/drawing/2014/main" id="{10EBA1BD-018E-4C17-AC77-C5B86E7D364E}"/>
              </a:ext>
            </a:extLst>
          </p:cNvPr>
          <p:cNvSpPr>
            <a:spLocks noGrp="1"/>
          </p:cNvSpPr>
          <p:nvPr>
            <p:ph type="sldNum" sz="quarter" idx="12"/>
          </p:nvPr>
        </p:nvSpPr>
        <p:spPr/>
        <p:txBody>
          <a:bodyPr/>
          <a:lstStyle/>
          <a:p>
            <a:fld id="{DB4A5CF2-AB60-4E83-932F-A5EE01C95C44}"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628650" y="365127"/>
            <a:ext cx="7886700" cy="625474"/>
          </a:xfrm>
        </p:spPr>
        <p:txBody>
          <a:bodyPr/>
          <a:lstStyle/>
          <a:p>
            <a:pPr algn="ctr"/>
            <a:r>
              <a:rPr lang="en-US" altLang="en-US" dirty="0"/>
              <a:t>Other Application Areas</a:t>
            </a:r>
          </a:p>
        </p:txBody>
      </p:sp>
      <p:sp>
        <p:nvSpPr>
          <p:cNvPr id="76803" name="Rectangle 3"/>
          <p:cNvSpPr>
            <a:spLocks noGrp="1" noChangeArrowheads="1"/>
          </p:cNvSpPr>
          <p:nvPr>
            <p:ph idx="1"/>
          </p:nvPr>
        </p:nvSpPr>
        <p:spPr>
          <a:xfrm>
            <a:off x="1066800" y="1600200"/>
            <a:ext cx="7448550" cy="4576763"/>
          </a:xfrm>
        </p:spPr>
        <p:txBody>
          <a:bodyPr>
            <a:normAutofit/>
          </a:bodyPr>
          <a:lstStyle/>
          <a:p>
            <a:r>
              <a:rPr lang="en-US" altLang="en-US" sz="2800" b="1" dirty="0"/>
              <a:t>Vehicle Routing Problem: </a:t>
            </a:r>
            <a:r>
              <a:rPr lang="en-US" altLang="en-US" sz="2800" dirty="0"/>
              <a:t>The VRP is similar to the TSP, but is complicated by multiple vehicles, vehicle capacity, pick-up and drop off points (which can dictate vehicle packing and scheduling).</a:t>
            </a:r>
          </a:p>
          <a:p>
            <a:r>
              <a:rPr lang="en-US" altLang="en-US" sz="2800" dirty="0"/>
              <a:t> Bernd </a:t>
            </a:r>
            <a:r>
              <a:rPr lang="en-US" altLang="en-US" sz="2800" dirty="0" err="1"/>
              <a:t>Mullenheimer</a:t>
            </a:r>
            <a:r>
              <a:rPr lang="en-US" altLang="en-US" sz="2800" dirty="0"/>
              <a:t>, Richard </a:t>
            </a:r>
            <a:r>
              <a:rPr lang="en-US" altLang="en-US" sz="2800" dirty="0" err="1"/>
              <a:t>Hartl</a:t>
            </a:r>
            <a:r>
              <a:rPr lang="en-US" altLang="en-US" sz="2800" dirty="0"/>
              <a:t> and Christine Strauss developed an Ant Colony algorithm for solving the VRP</a:t>
            </a:r>
          </a:p>
          <a:p>
            <a:endParaRPr lang="en-US" altLang="en-US" sz="2800" dirty="0"/>
          </a:p>
        </p:txBody>
      </p:sp>
      <p:sp>
        <p:nvSpPr>
          <p:cNvPr id="2" name="Slide Number Placeholder 1">
            <a:extLst>
              <a:ext uri="{FF2B5EF4-FFF2-40B4-BE49-F238E27FC236}">
                <a16:creationId xmlns:a16="http://schemas.microsoft.com/office/drawing/2014/main" id="{0349B2CA-56C9-4A9A-B909-3EFFDA253217}"/>
              </a:ext>
            </a:extLst>
          </p:cNvPr>
          <p:cNvSpPr>
            <a:spLocks noGrp="1"/>
          </p:cNvSpPr>
          <p:nvPr>
            <p:ph type="sldNum" sz="quarter" idx="12"/>
          </p:nvPr>
        </p:nvSpPr>
        <p:spPr/>
        <p:txBody>
          <a:bodyPr/>
          <a:lstStyle/>
          <a:p>
            <a:fld id="{DB4A5CF2-AB60-4E83-932F-A5EE01C95C44}"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9FD3D57E-54C5-4026-8433-F4A8C0498A8D}"/>
              </a:ext>
            </a:extLst>
          </p:cNvPr>
          <p:cNvSpPr>
            <a:spLocks noGrp="1"/>
          </p:cNvSpPr>
          <p:nvPr>
            <p:ph type="sldNum" sz="quarter" idx="12"/>
          </p:nvPr>
        </p:nvSpPr>
        <p:spPr/>
        <p:txBody>
          <a:bodyPr/>
          <a:lstStyle/>
          <a:p>
            <a:fld id="{44475699-289A-466D-A2F8-1EB202C856A5}" type="slidenum">
              <a:rPr lang="en-GB" altLang="en-US"/>
              <a:pPr/>
              <a:t>44</a:t>
            </a:fld>
            <a:endParaRPr lang="en-GB" altLang="en-US"/>
          </a:p>
        </p:txBody>
      </p:sp>
      <p:sp>
        <p:nvSpPr>
          <p:cNvPr id="221186" name="Rectangle 2">
            <a:extLst>
              <a:ext uri="{FF2B5EF4-FFF2-40B4-BE49-F238E27FC236}">
                <a16:creationId xmlns:a16="http://schemas.microsoft.com/office/drawing/2014/main" id="{D683931E-6B31-49AB-9EB2-359FEC303267}"/>
              </a:ext>
            </a:extLst>
          </p:cNvPr>
          <p:cNvSpPr>
            <a:spLocks noGrp="1" noChangeArrowheads="1"/>
          </p:cNvSpPr>
          <p:nvPr>
            <p:ph type="title"/>
          </p:nvPr>
        </p:nvSpPr>
        <p:spPr>
          <a:xfrm>
            <a:off x="457200" y="277813"/>
            <a:ext cx="8229600" cy="865187"/>
          </a:xfrm>
        </p:spPr>
        <p:txBody>
          <a:bodyPr/>
          <a:lstStyle/>
          <a:p>
            <a:pPr algn="ctr"/>
            <a:r>
              <a:rPr lang="en-GB" altLang="en-US" b="1" dirty="0"/>
              <a:t>General design criteria</a:t>
            </a:r>
          </a:p>
        </p:txBody>
      </p:sp>
      <p:sp>
        <p:nvSpPr>
          <p:cNvPr id="221187" name="Rectangle 3">
            <a:extLst>
              <a:ext uri="{FF2B5EF4-FFF2-40B4-BE49-F238E27FC236}">
                <a16:creationId xmlns:a16="http://schemas.microsoft.com/office/drawing/2014/main" id="{2F2FBF64-1C2B-4829-820A-A3606D7C8057}"/>
              </a:ext>
            </a:extLst>
          </p:cNvPr>
          <p:cNvSpPr>
            <a:spLocks noGrp="1" noChangeArrowheads="1"/>
          </p:cNvSpPr>
          <p:nvPr>
            <p:ph type="body" sz="half" idx="1"/>
          </p:nvPr>
        </p:nvSpPr>
        <p:spPr>
          <a:xfrm>
            <a:off x="762000" y="2057400"/>
            <a:ext cx="7924800" cy="3352800"/>
          </a:xfrm>
        </p:spPr>
        <p:txBody>
          <a:bodyPr>
            <a:noAutofit/>
          </a:bodyPr>
          <a:lstStyle/>
          <a:p>
            <a:r>
              <a:rPr lang="en-GB" altLang="en-US" sz="3200" dirty="0"/>
              <a:t>Number of ants</a:t>
            </a:r>
          </a:p>
          <a:p>
            <a:r>
              <a:rPr lang="en-GB" altLang="en-US" sz="3200" dirty="0"/>
              <a:t>Balance of exploration and exploitation</a:t>
            </a:r>
          </a:p>
          <a:p>
            <a:r>
              <a:rPr lang="en-GB" altLang="en-US" sz="3200" dirty="0"/>
              <a:t>Combination with greedy heuristics or local search</a:t>
            </a:r>
          </a:p>
          <a:p>
            <a:r>
              <a:rPr lang="en-GB" altLang="en-US" sz="3200" dirty="0"/>
              <a:t>When are pheromones updated?</a:t>
            </a:r>
          </a:p>
          <a:p>
            <a:endParaRPr lang="en-GB" altLang="en-US" sz="32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28650" y="365127"/>
            <a:ext cx="7886700" cy="854074"/>
          </a:xfrm>
        </p:spPr>
        <p:txBody>
          <a:bodyPr/>
          <a:lstStyle/>
          <a:p>
            <a:pPr algn="ctr"/>
            <a:r>
              <a:rPr lang="en-US" altLang="en-US" dirty="0"/>
              <a:t>Swarm Intelligence</a:t>
            </a:r>
          </a:p>
        </p:txBody>
      </p:sp>
      <p:sp>
        <p:nvSpPr>
          <p:cNvPr id="54275" name="Rectangle 3"/>
          <p:cNvSpPr>
            <a:spLocks noGrp="1" noChangeArrowheads="1"/>
          </p:cNvSpPr>
          <p:nvPr>
            <p:ph idx="1"/>
          </p:nvPr>
        </p:nvSpPr>
        <p:spPr>
          <a:xfrm>
            <a:off x="1371600" y="1524000"/>
            <a:ext cx="7239000" cy="4267200"/>
          </a:xfrm>
        </p:spPr>
        <p:txBody>
          <a:bodyPr>
            <a:normAutofit/>
          </a:bodyPr>
          <a:lstStyle/>
          <a:p>
            <a:pPr eaLnBrk="0" hangingPunct="0">
              <a:lnSpc>
                <a:spcPct val="90000"/>
              </a:lnSpc>
            </a:pPr>
            <a:r>
              <a:rPr lang="en-US" altLang="en-US" sz="2800" dirty="0"/>
              <a:t>Robust exemplars of problem-solving in Nature</a:t>
            </a:r>
          </a:p>
          <a:p>
            <a:pPr lvl="1" eaLnBrk="0" hangingPunct="0">
              <a:lnSpc>
                <a:spcPct val="90000"/>
              </a:lnSpc>
            </a:pPr>
            <a:r>
              <a:rPr lang="en-US" altLang="en-US" sz="2400" dirty="0"/>
              <a:t>Survival in stochastic hostile environment</a:t>
            </a:r>
          </a:p>
          <a:p>
            <a:pPr lvl="1" eaLnBrk="0" hangingPunct="0">
              <a:lnSpc>
                <a:spcPct val="90000"/>
              </a:lnSpc>
            </a:pPr>
            <a:r>
              <a:rPr lang="en-US" altLang="en-US" sz="2400" dirty="0"/>
              <a:t>Social interaction creates complex behaviors</a:t>
            </a:r>
          </a:p>
          <a:p>
            <a:pPr lvl="1" eaLnBrk="0" hangingPunct="0">
              <a:lnSpc>
                <a:spcPct val="90000"/>
              </a:lnSpc>
            </a:pPr>
            <a:r>
              <a:rPr lang="en-US" altLang="en-US" sz="2400" dirty="0"/>
              <a:t>Behaviors modified by dynamic environment. </a:t>
            </a:r>
          </a:p>
          <a:p>
            <a:pPr eaLnBrk="0" hangingPunct="0">
              <a:lnSpc>
                <a:spcPct val="90000"/>
              </a:lnSpc>
            </a:pPr>
            <a:r>
              <a:rPr lang="en-US" altLang="en-US" sz="2800" dirty="0"/>
              <a:t>Emergent behavior observed in:</a:t>
            </a:r>
          </a:p>
          <a:p>
            <a:pPr lvl="1" eaLnBrk="0" hangingPunct="0">
              <a:lnSpc>
                <a:spcPct val="90000"/>
              </a:lnSpc>
            </a:pPr>
            <a:r>
              <a:rPr lang="en-US" altLang="en-US" sz="2400" dirty="0"/>
              <a:t>Bacteria, immune system, ants, birds</a:t>
            </a:r>
          </a:p>
          <a:p>
            <a:pPr lvl="1" eaLnBrk="0" hangingPunct="0">
              <a:lnSpc>
                <a:spcPct val="90000"/>
              </a:lnSpc>
            </a:pPr>
            <a:r>
              <a:rPr lang="en-US" altLang="en-US" sz="2400" dirty="0"/>
              <a:t>And other social animals</a:t>
            </a:r>
          </a:p>
          <a:p>
            <a:pPr>
              <a:lnSpc>
                <a:spcPct val="90000"/>
              </a:lnSpc>
            </a:pPr>
            <a:endParaRPr lang="en-US" altLang="en-US" sz="2800" dirty="0"/>
          </a:p>
        </p:txBody>
      </p:sp>
      <p:sp>
        <p:nvSpPr>
          <p:cNvPr id="2" name="Slide Number Placeholder 1">
            <a:extLst>
              <a:ext uri="{FF2B5EF4-FFF2-40B4-BE49-F238E27FC236}">
                <a16:creationId xmlns:a16="http://schemas.microsoft.com/office/drawing/2014/main" id="{ED586F96-C290-4097-8E4D-D3DC4F1C8A00}"/>
              </a:ext>
            </a:extLst>
          </p:cNvPr>
          <p:cNvSpPr>
            <a:spLocks noGrp="1"/>
          </p:cNvSpPr>
          <p:nvPr>
            <p:ph type="sldNum" sz="quarter" idx="12"/>
          </p:nvPr>
        </p:nvSpPr>
        <p:spPr/>
        <p:txBody>
          <a:bodyPr/>
          <a:lstStyle/>
          <a:p>
            <a:fld id="{DB4A5CF2-AB60-4E83-932F-A5EE01C95C44}" type="slidenum">
              <a:rPr lang="en-US" altLang="en-US" smtClean="0"/>
              <a:pPr/>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28650" y="365127"/>
            <a:ext cx="7886700" cy="549274"/>
          </a:xfrm>
          <a:noFill/>
          <a:ln/>
        </p:spPr>
        <p:txBody>
          <a:bodyPr lIns="92075" tIns="46038" rIns="92075" bIns="46038">
            <a:normAutofit fontScale="90000"/>
          </a:bodyPr>
          <a:lstStyle/>
          <a:p>
            <a:pPr algn="ctr" eaLnBrk="0" hangingPunct="0"/>
            <a:r>
              <a:rPr lang="en-US" altLang="en-US" sz="3600" dirty="0"/>
              <a:t>Ants – Swarm Intelligence Example</a:t>
            </a:r>
          </a:p>
        </p:txBody>
      </p:sp>
      <p:sp>
        <p:nvSpPr>
          <p:cNvPr id="58371" name="Rectangle 3"/>
          <p:cNvSpPr>
            <a:spLocks noGrp="1" noChangeArrowheads="1"/>
          </p:cNvSpPr>
          <p:nvPr>
            <p:ph idx="1"/>
          </p:nvPr>
        </p:nvSpPr>
        <p:spPr>
          <a:xfrm>
            <a:off x="1066800" y="942393"/>
            <a:ext cx="7772400" cy="5203824"/>
          </a:xfrm>
          <a:noFill/>
          <a:ln/>
        </p:spPr>
        <p:txBody>
          <a:bodyPr lIns="92075" tIns="46038" rIns="92075" bIns="46038">
            <a:normAutofit/>
          </a:bodyPr>
          <a:lstStyle/>
          <a:p>
            <a:pPr eaLnBrk="0" hangingPunct="0">
              <a:lnSpc>
                <a:spcPct val="90000"/>
              </a:lnSpc>
            </a:pPr>
            <a:r>
              <a:rPr lang="en-US" altLang="en-US" sz="2400" dirty="0"/>
              <a:t>Franks observed </a:t>
            </a:r>
            <a:r>
              <a:rPr lang="en-US" altLang="en-US" sz="2400" i="1" dirty="0" err="1">
                <a:latin typeface="Bookman Old Style" panose="02050604050505020204" pitchFamily="18" charset="0"/>
              </a:rPr>
              <a:t>Lasius</a:t>
            </a:r>
            <a:r>
              <a:rPr lang="en-US" altLang="en-US" sz="2400" i="1" dirty="0">
                <a:latin typeface="Bookman Old Style" panose="02050604050505020204" pitchFamily="18" charset="0"/>
              </a:rPr>
              <a:t> Niger</a:t>
            </a:r>
            <a:r>
              <a:rPr lang="en-US" altLang="en-US" sz="2400" dirty="0"/>
              <a:t> ants, </a:t>
            </a:r>
          </a:p>
          <a:p>
            <a:pPr lvl="1" eaLnBrk="0" hangingPunct="0">
              <a:lnSpc>
                <a:spcPct val="90000"/>
              </a:lnSpc>
            </a:pPr>
            <a:r>
              <a:rPr lang="en-US" altLang="en-US" sz="2400" dirty="0"/>
              <a:t>regulation of 1 degree Celsius range;</a:t>
            </a:r>
          </a:p>
          <a:p>
            <a:pPr lvl="1" eaLnBrk="0" hangingPunct="0">
              <a:lnSpc>
                <a:spcPct val="90000"/>
              </a:lnSpc>
            </a:pPr>
            <a:r>
              <a:rPr lang="en-US" altLang="en-US" sz="2400" dirty="0"/>
              <a:t>forming bridges;</a:t>
            </a:r>
          </a:p>
          <a:p>
            <a:pPr lvl="1" eaLnBrk="0" hangingPunct="0">
              <a:lnSpc>
                <a:spcPct val="90000"/>
              </a:lnSpc>
            </a:pPr>
            <a:r>
              <a:rPr lang="en-US" altLang="en-US" sz="2400" dirty="0"/>
              <a:t>raiding specific areas for food;</a:t>
            </a:r>
          </a:p>
          <a:p>
            <a:pPr lvl="1" eaLnBrk="0" hangingPunct="0">
              <a:lnSpc>
                <a:spcPct val="90000"/>
              </a:lnSpc>
            </a:pPr>
            <a:r>
              <a:rPr lang="en-US" altLang="en-US" sz="2400" dirty="0"/>
              <a:t>building and protecting nest;</a:t>
            </a:r>
          </a:p>
          <a:p>
            <a:pPr lvl="1" eaLnBrk="0" hangingPunct="0">
              <a:lnSpc>
                <a:spcPct val="90000"/>
              </a:lnSpc>
            </a:pPr>
            <a:r>
              <a:rPr lang="en-US" altLang="en-US" sz="2400" dirty="0"/>
              <a:t>sorting brood and food items;</a:t>
            </a:r>
          </a:p>
          <a:p>
            <a:pPr lvl="1" eaLnBrk="0" hangingPunct="0">
              <a:lnSpc>
                <a:spcPct val="90000"/>
              </a:lnSpc>
            </a:pPr>
            <a:r>
              <a:rPr lang="en-US" altLang="en-US" sz="2400" dirty="0"/>
              <a:t>cooperating in carrying large items;</a:t>
            </a:r>
          </a:p>
          <a:p>
            <a:pPr lvl="1" eaLnBrk="0" hangingPunct="0">
              <a:lnSpc>
                <a:spcPct val="90000"/>
              </a:lnSpc>
            </a:pPr>
            <a:r>
              <a:rPr lang="en-US" altLang="en-US" sz="2400" dirty="0"/>
              <a:t>emigration of a colony;</a:t>
            </a:r>
          </a:p>
          <a:p>
            <a:pPr lvl="1" eaLnBrk="0" hangingPunct="0">
              <a:lnSpc>
                <a:spcPct val="90000"/>
              </a:lnSpc>
            </a:pPr>
            <a:r>
              <a:rPr lang="en-US" altLang="en-US" sz="2400" dirty="0"/>
              <a:t>finding shortest route from nest to food source;</a:t>
            </a:r>
          </a:p>
          <a:p>
            <a:pPr lvl="1" eaLnBrk="0" hangingPunct="0">
              <a:lnSpc>
                <a:spcPct val="90000"/>
              </a:lnSpc>
            </a:pPr>
            <a:r>
              <a:rPr lang="en-US" altLang="en-US" sz="2400" dirty="0"/>
              <a:t>preferentially exploiting the richest food source available.</a:t>
            </a:r>
          </a:p>
          <a:p>
            <a:pPr eaLnBrk="0" hangingPunct="0">
              <a:lnSpc>
                <a:spcPct val="90000"/>
              </a:lnSpc>
            </a:pPr>
            <a:r>
              <a:rPr lang="en-US" altLang="en-US" sz="2400" i="1" dirty="0">
                <a:solidFill>
                  <a:srgbClr val="FF0000"/>
                </a:solidFill>
              </a:rPr>
              <a:t>Without Any Central Leadership or Control</a:t>
            </a:r>
            <a:r>
              <a:rPr lang="en-US" altLang="en-US" sz="2000" dirty="0">
                <a:solidFill>
                  <a:srgbClr val="FF0000"/>
                </a:solidFill>
              </a:rPr>
              <a:t>	</a:t>
            </a:r>
            <a:endParaRPr lang="en-US" altLang="en-US" sz="2800" dirty="0">
              <a:solidFill>
                <a:srgbClr val="FF0000"/>
              </a:solidFill>
            </a:endParaRPr>
          </a:p>
        </p:txBody>
      </p:sp>
      <p:sp>
        <p:nvSpPr>
          <p:cNvPr id="2" name="Slide Number Placeholder 1">
            <a:extLst>
              <a:ext uri="{FF2B5EF4-FFF2-40B4-BE49-F238E27FC236}">
                <a16:creationId xmlns:a16="http://schemas.microsoft.com/office/drawing/2014/main" id="{0905E3BD-55AC-4A40-9D7F-9749870FAC36}"/>
              </a:ext>
            </a:extLst>
          </p:cNvPr>
          <p:cNvSpPr>
            <a:spLocks noGrp="1"/>
          </p:cNvSpPr>
          <p:nvPr>
            <p:ph type="sldNum" sz="quarter" idx="12"/>
          </p:nvPr>
        </p:nvSpPr>
        <p:spPr/>
        <p:txBody>
          <a:bodyPr/>
          <a:lstStyle/>
          <a:p>
            <a:fld id="{DB4A5CF2-AB60-4E83-932F-A5EE01C95C44}" type="slidenum">
              <a:rPr lang="en-US" altLang="en-US" smtClean="0"/>
              <a:pPr/>
              <a:t>6</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28650" y="365127"/>
            <a:ext cx="7886700" cy="549274"/>
          </a:xfrm>
          <a:noFill/>
          <a:ln/>
        </p:spPr>
        <p:txBody>
          <a:bodyPr lIns="92075" tIns="46038" rIns="92075" bIns="46038">
            <a:normAutofit fontScale="90000"/>
          </a:bodyPr>
          <a:lstStyle/>
          <a:p>
            <a:pPr algn="ctr" eaLnBrk="0" hangingPunct="0"/>
            <a:r>
              <a:rPr lang="en-US" altLang="en-US" sz="3600" dirty="0"/>
              <a:t>Ants – Swarm Intelligence Example</a:t>
            </a:r>
          </a:p>
        </p:txBody>
      </p:sp>
      <p:sp>
        <p:nvSpPr>
          <p:cNvPr id="58371" name="Rectangle 3"/>
          <p:cNvSpPr>
            <a:spLocks noGrp="1" noChangeArrowheads="1"/>
          </p:cNvSpPr>
          <p:nvPr>
            <p:ph idx="1"/>
          </p:nvPr>
        </p:nvSpPr>
        <p:spPr>
          <a:xfrm>
            <a:off x="1104900" y="1371600"/>
            <a:ext cx="7772400" cy="762000"/>
          </a:xfrm>
          <a:noFill/>
          <a:ln/>
        </p:spPr>
        <p:txBody>
          <a:bodyPr lIns="92075" tIns="46038" rIns="92075" bIns="46038">
            <a:normAutofit/>
          </a:bodyPr>
          <a:lstStyle/>
          <a:p>
            <a:pPr marL="342900" lvl="1" indent="0" eaLnBrk="0" hangingPunct="0">
              <a:lnSpc>
                <a:spcPct val="90000"/>
              </a:lnSpc>
              <a:buNone/>
            </a:pPr>
            <a:r>
              <a:rPr lang="en-US" altLang="en-US" sz="2800" dirty="0"/>
              <a:t>forming bridges:</a:t>
            </a:r>
          </a:p>
        </p:txBody>
      </p:sp>
      <p:pic>
        <p:nvPicPr>
          <p:cNvPr id="5" name="Picture 4">
            <a:extLst>
              <a:ext uri="{FF2B5EF4-FFF2-40B4-BE49-F238E27FC236}">
                <a16:creationId xmlns:a16="http://schemas.microsoft.com/office/drawing/2014/main" id="{758FE4BF-D30C-437C-8FAD-15FDC53CB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00"/>
          <a:stretch/>
        </p:blipFill>
        <p:spPr bwMode="auto">
          <a:xfrm>
            <a:off x="1714500" y="1981200"/>
            <a:ext cx="56007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0CC02DA-0F46-42AC-99E6-E3331F04D7D7}"/>
              </a:ext>
            </a:extLst>
          </p:cNvPr>
          <p:cNvSpPr>
            <a:spLocks noGrp="1"/>
          </p:cNvSpPr>
          <p:nvPr>
            <p:ph type="sldNum" sz="quarter" idx="12"/>
          </p:nvPr>
        </p:nvSpPr>
        <p:spPr/>
        <p:txBody>
          <a:bodyPr/>
          <a:lstStyle/>
          <a:p>
            <a:fld id="{DB4A5CF2-AB60-4E83-932F-A5EE01C95C44}" type="slidenum">
              <a:rPr lang="en-US" altLang="en-US" smtClean="0"/>
              <a:pPr/>
              <a:t>7</a:t>
            </a:fld>
            <a:endParaRPr lang="en-US" altLang="en-US"/>
          </a:p>
        </p:txBody>
      </p:sp>
    </p:spTree>
    <p:extLst>
      <p:ext uri="{BB962C8B-B14F-4D97-AF65-F5344CB8AC3E}">
        <p14:creationId xmlns:p14="http://schemas.microsoft.com/office/powerpoint/2010/main" val="725519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28650" y="365127"/>
            <a:ext cx="7886700" cy="549274"/>
          </a:xfrm>
          <a:noFill/>
          <a:ln/>
        </p:spPr>
        <p:txBody>
          <a:bodyPr lIns="92075" tIns="46038" rIns="92075" bIns="46038">
            <a:normAutofit fontScale="90000"/>
          </a:bodyPr>
          <a:lstStyle/>
          <a:p>
            <a:pPr algn="ctr" eaLnBrk="0" hangingPunct="0"/>
            <a:r>
              <a:rPr lang="en-US" altLang="en-US" sz="3600" dirty="0"/>
              <a:t>Ants – Swarm Intelligence Example</a:t>
            </a:r>
          </a:p>
        </p:txBody>
      </p:sp>
      <p:sp>
        <p:nvSpPr>
          <p:cNvPr id="58371" name="Rectangle 3"/>
          <p:cNvSpPr>
            <a:spLocks noGrp="1" noChangeArrowheads="1"/>
          </p:cNvSpPr>
          <p:nvPr>
            <p:ph idx="1"/>
          </p:nvPr>
        </p:nvSpPr>
        <p:spPr>
          <a:xfrm>
            <a:off x="1104900" y="1371600"/>
            <a:ext cx="7772400" cy="762000"/>
          </a:xfrm>
          <a:noFill/>
          <a:ln/>
        </p:spPr>
        <p:txBody>
          <a:bodyPr lIns="92075" tIns="46038" rIns="92075" bIns="46038">
            <a:normAutofit/>
          </a:bodyPr>
          <a:lstStyle/>
          <a:p>
            <a:pPr marL="342900" lvl="1" indent="0" eaLnBrk="0" hangingPunct="0">
              <a:lnSpc>
                <a:spcPct val="90000"/>
              </a:lnSpc>
              <a:buNone/>
            </a:pPr>
            <a:r>
              <a:rPr lang="en-US" altLang="en-US" sz="2800" dirty="0"/>
              <a:t>Cooperating in large tasks:</a:t>
            </a:r>
          </a:p>
        </p:txBody>
      </p:sp>
      <p:pic>
        <p:nvPicPr>
          <p:cNvPr id="4" name="Picture 2">
            <a:extLst>
              <a:ext uri="{FF2B5EF4-FFF2-40B4-BE49-F238E27FC236}">
                <a16:creationId xmlns:a16="http://schemas.microsoft.com/office/drawing/2014/main" id="{9589E644-24DD-40AC-995B-1DED8516B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910" y="2133600"/>
            <a:ext cx="5674179" cy="418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D4A7624-29DA-4AEB-8314-37F4E2B67E34}"/>
              </a:ext>
            </a:extLst>
          </p:cNvPr>
          <p:cNvSpPr>
            <a:spLocks noGrp="1"/>
          </p:cNvSpPr>
          <p:nvPr>
            <p:ph type="sldNum" sz="quarter" idx="12"/>
          </p:nvPr>
        </p:nvSpPr>
        <p:spPr/>
        <p:txBody>
          <a:bodyPr/>
          <a:lstStyle/>
          <a:p>
            <a:fld id="{DB4A5CF2-AB60-4E83-932F-A5EE01C95C44}" type="slidenum">
              <a:rPr lang="en-US" altLang="en-US" smtClean="0"/>
              <a:pPr/>
              <a:t>8</a:t>
            </a:fld>
            <a:endParaRPr lang="en-US" altLang="en-US"/>
          </a:p>
        </p:txBody>
      </p:sp>
    </p:spTree>
    <p:extLst>
      <p:ext uri="{BB962C8B-B14F-4D97-AF65-F5344CB8AC3E}">
        <p14:creationId xmlns:p14="http://schemas.microsoft.com/office/powerpoint/2010/main" val="388343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28650" y="365127"/>
            <a:ext cx="7886700" cy="549274"/>
          </a:xfrm>
          <a:noFill/>
          <a:ln/>
        </p:spPr>
        <p:txBody>
          <a:bodyPr lIns="92075" tIns="46038" rIns="92075" bIns="46038">
            <a:normAutofit fontScale="90000"/>
          </a:bodyPr>
          <a:lstStyle/>
          <a:p>
            <a:pPr algn="ctr" eaLnBrk="0" hangingPunct="0"/>
            <a:r>
              <a:rPr lang="en-US" altLang="en-US" sz="3600" dirty="0"/>
              <a:t>Ants – Swarm Intelligence Example</a:t>
            </a:r>
          </a:p>
        </p:txBody>
      </p:sp>
      <p:sp>
        <p:nvSpPr>
          <p:cNvPr id="58371" name="Rectangle 3"/>
          <p:cNvSpPr>
            <a:spLocks noGrp="1" noChangeArrowheads="1"/>
          </p:cNvSpPr>
          <p:nvPr>
            <p:ph idx="1"/>
          </p:nvPr>
        </p:nvSpPr>
        <p:spPr>
          <a:xfrm>
            <a:off x="1104900" y="1371600"/>
            <a:ext cx="7772400" cy="762000"/>
          </a:xfrm>
          <a:noFill/>
          <a:ln/>
        </p:spPr>
        <p:txBody>
          <a:bodyPr lIns="92075" tIns="46038" rIns="92075" bIns="46038">
            <a:normAutofit/>
          </a:bodyPr>
          <a:lstStyle/>
          <a:p>
            <a:pPr marL="342900" lvl="1" indent="0" eaLnBrk="0" hangingPunct="0">
              <a:lnSpc>
                <a:spcPct val="90000"/>
              </a:lnSpc>
              <a:buNone/>
            </a:pPr>
            <a:r>
              <a:rPr lang="en-US" altLang="en-US" sz="2800" dirty="0"/>
              <a:t>Clustering:</a:t>
            </a:r>
          </a:p>
        </p:txBody>
      </p:sp>
      <p:sp>
        <p:nvSpPr>
          <p:cNvPr id="2" name="Slide Number Placeholder 1">
            <a:extLst>
              <a:ext uri="{FF2B5EF4-FFF2-40B4-BE49-F238E27FC236}">
                <a16:creationId xmlns:a16="http://schemas.microsoft.com/office/drawing/2014/main" id="{411EDBF0-3A91-4462-A46C-D58297B286F9}"/>
              </a:ext>
            </a:extLst>
          </p:cNvPr>
          <p:cNvSpPr>
            <a:spLocks noGrp="1"/>
          </p:cNvSpPr>
          <p:nvPr>
            <p:ph type="sldNum" sz="quarter" idx="12"/>
          </p:nvPr>
        </p:nvSpPr>
        <p:spPr/>
        <p:txBody>
          <a:bodyPr/>
          <a:lstStyle/>
          <a:p>
            <a:fld id="{DB4A5CF2-AB60-4E83-932F-A5EE01C95C44}" type="slidenum">
              <a:rPr lang="en-US" altLang="en-US" smtClean="0"/>
              <a:pPr/>
              <a:t>9</a:t>
            </a:fld>
            <a:endParaRPr lang="en-US" altLang="en-US"/>
          </a:p>
        </p:txBody>
      </p:sp>
      <p:pic>
        <p:nvPicPr>
          <p:cNvPr id="46082" name="Picture 2" descr="Figure 2. Randomly distributed ant corpses are clustered in cemeteries in 36 hours [1]">
            <a:extLst>
              <a:ext uri="{FF2B5EF4-FFF2-40B4-BE49-F238E27FC236}">
                <a16:creationId xmlns:a16="http://schemas.microsoft.com/office/drawing/2014/main" id="{B07BD89B-6913-484C-89A9-871D7990DC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6" b="5219"/>
          <a:stretch/>
        </p:blipFill>
        <p:spPr bwMode="auto">
          <a:xfrm>
            <a:off x="1905001" y="1887508"/>
            <a:ext cx="6324600" cy="446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4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2023</TotalTime>
  <Words>2260</Words>
  <Application>Microsoft Office PowerPoint</Application>
  <PresentationFormat>On-screen Show (4:3)</PresentationFormat>
  <Paragraphs>436</Paragraphs>
  <Slides>44</Slides>
  <Notes>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55" baseType="lpstr">
      <vt:lpstr>Arial</vt:lpstr>
      <vt:lpstr>Bookman Old Style</vt:lpstr>
      <vt:lpstr>Calibri</vt:lpstr>
      <vt:lpstr>Calibri Light</vt:lpstr>
      <vt:lpstr>Comic Sans MS</vt:lpstr>
      <vt:lpstr>Tahoma</vt:lpstr>
      <vt:lpstr>Times New Roman</vt:lpstr>
      <vt:lpstr>Wingdings</vt:lpstr>
      <vt:lpstr>Office Theme</vt:lpstr>
      <vt:lpstr>Equation</vt:lpstr>
      <vt:lpstr>Microsoft Equation 3.0</vt:lpstr>
      <vt:lpstr>Swarm Intelligence: Ant Colony Optimization</vt:lpstr>
      <vt:lpstr>Swarm Intelligence</vt:lpstr>
      <vt:lpstr>Swarm Intelligence</vt:lpstr>
      <vt:lpstr>Swarm Intelligence</vt:lpstr>
      <vt:lpstr>Swarm Intelligence</vt:lpstr>
      <vt:lpstr>Ants – Swarm Intelligence Example</vt:lpstr>
      <vt:lpstr>Ants – Swarm Intelligence Example</vt:lpstr>
      <vt:lpstr>Ants – Swarm Intelligence Example</vt:lpstr>
      <vt:lpstr>Ants – Swarm Intelligence Example</vt:lpstr>
      <vt:lpstr>Natural behavior of ant: Foraging</vt:lpstr>
      <vt:lpstr>Ant Colony Optimization: Introduction</vt:lpstr>
      <vt:lpstr>Ant Colony Algorithms</vt:lpstr>
      <vt:lpstr>Ant Colony Algorithms</vt:lpstr>
      <vt:lpstr>Ant Colony Algorithms</vt:lpstr>
      <vt:lpstr>Stigmergy</vt:lpstr>
      <vt:lpstr>Pheromone Trails</vt:lpstr>
      <vt:lpstr>Pheromone Trails Example</vt:lpstr>
      <vt:lpstr>Ant Colony example</vt:lpstr>
      <vt:lpstr>Ant Colony example</vt:lpstr>
      <vt:lpstr>Algorithm</vt:lpstr>
      <vt:lpstr>Algorithm</vt:lpstr>
      <vt:lpstr>Algorithm</vt:lpstr>
      <vt:lpstr>Algorithm</vt:lpstr>
      <vt:lpstr>Requirements</vt:lpstr>
      <vt:lpstr>Traveling Salesperson Problem</vt:lpstr>
      <vt:lpstr>TSP</vt:lpstr>
      <vt:lpstr>TSP</vt:lpstr>
      <vt:lpstr>TSP</vt:lpstr>
      <vt:lpstr>A simple TSP example</vt:lpstr>
      <vt:lpstr>Iteration 1</vt:lpstr>
      <vt:lpstr>How to build next sub-solution?</vt:lpstr>
      <vt:lpstr>Iteration 2</vt:lpstr>
      <vt:lpstr>Iteration 3</vt:lpstr>
      <vt:lpstr>Iteration 4</vt:lpstr>
      <vt:lpstr>Iteration 5</vt:lpstr>
      <vt:lpstr>Path and Pheromone Evaluation</vt:lpstr>
      <vt:lpstr>PowerPoint Presentation</vt:lpstr>
      <vt:lpstr>Ant System (Ant Cycle)</vt:lpstr>
      <vt:lpstr>Stopping Criteria</vt:lpstr>
      <vt:lpstr>Comparison to Meta-Heuristic Algorithms</vt:lpstr>
      <vt:lpstr>Other Application Areas</vt:lpstr>
      <vt:lpstr>Other Application Areas</vt:lpstr>
      <vt:lpstr>Other Application Areas</vt:lpstr>
      <vt:lpstr>General design criteria</vt:lpstr>
    </vt:vector>
  </TitlesOfParts>
  <Company>PSL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Ant Colony Optimization Approach to the Border Penetration Model</dc:title>
  <dc:creator>Philipp Djang</dc:creator>
  <cp:lastModifiedBy>PC</cp:lastModifiedBy>
  <cp:revision>63</cp:revision>
  <cp:lastPrinted>1601-01-01T00:00:00Z</cp:lastPrinted>
  <dcterms:created xsi:type="dcterms:W3CDTF">2002-12-11T16:49:46Z</dcterms:created>
  <dcterms:modified xsi:type="dcterms:W3CDTF">2021-12-26T04:47:43Z</dcterms:modified>
</cp:coreProperties>
</file>